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pptx" ContentType="application/vnd.openxmlformats-officedocument.presentationml.presentation"/>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9" r:id="rId4"/>
    <p:sldId id="260" r:id="rId5"/>
    <p:sldId id="262" r:id="rId6"/>
    <p:sldId id="263" r:id="rId7"/>
    <p:sldId id="264" r:id="rId8"/>
    <p:sldId id="265" r:id="rId9"/>
    <p:sldId id="266" r:id="rId10"/>
    <p:sldId id="268" r:id="rId11"/>
    <p:sldId id="270" r:id="rId12"/>
    <p:sldId id="272" r:id="rId13"/>
    <p:sldId id="274" r:id="rId14"/>
    <p:sldId id="277" r:id="rId15"/>
    <p:sldId id="278" r:id="rId16"/>
    <p:sldId id="279" r:id="rId17"/>
    <p:sldId id="280" r:id="rId18"/>
    <p:sldId id="281" r:id="rId19"/>
    <p:sldId id="282" r:id="rId20"/>
    <p:sldId id="283" r:id="rId21"/>
  </p:sldIdLst>
  <p:sldSz cx="12192000" cy="6858000"/>
  <p:notesSz cx="6858000" cy="9144000"/>
  <p:custDataLst>
    <p:tags r:id="rId23"/>
  </p:custDataLst>
  <p:defaultText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C3FE"/>
    <a:srgbClr val="F5FDF0"/>
    <a:srgbClr val="FFFF66"/>
    <a:srgbClr val="EFBBA3"/>
    <a:srgbClr val="C74C44"/>
    <a:srgbClr val="EBE2B9"/>
    <a:srgbClr val="DC928C"/>
    <a:srgbClr val="9C8163"/>
    <a:srgbClr val="C74D44"/>
    <a:srgbClr val="A2AAA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11" autoAdjust="0"/>
    <p:restoredTop sz="94660"/>
  </p:normalViewPr>
  <p:slideViewPr>
    <p:cSldViewPr snapToGrid="0">
      <p:cViewPr varScale="1">
        <p:scale>
          <a:sx n="83" d="100"/>
          <a:sy n="83" d="100"/>
        </p:scale>
        <p:origin x="42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5.e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JPG>
</file>

<file path=ppt/media/image24.png>
</file>

<file path=ppt/media/image25.JPG>
</file>

<file path=ppt/media/image26.JPG>
</file>

<file path=ppt/media/image27.JPG>
</file>

<file path=ppt/media/image28.png>
</file>

<file path=ppt/media/image29.JPG>
</file>

<file path=ppt/media/image3.png>
</file>

<file path=ppt/media/image30.JPG>
</file>

<file path=ppt/media/image31.JPG>
</file>

<file path=ppt/media/image32.png>
</file>

<file path=ppt/media/image33.png>
</file>

<file path=ppt/media/image34.JPG>
</file>

<file path=ppt/media/image35.jpg>
</file>

<file path=ppt/media/image36.png>
</file>

<file path=ppt/media/image37.png>
</file>

<file path=ppt/media/image38.JPG>
</file>

<file path=ppt/media/image39.JPG>
</file>

<file path=ppt/media/image4.png>
</file>

<file path=ppt/media/image40.JPG>
</file>

<file path=ppt/media/image41.JPG>
</file>

<file path=ppt/media/image42.JPG>
</file>

<file path=ppt/media/image43.JPG>
</file>

<file path=ppt/media/image44.JPG>
</file>

<file path=ppt/media/image45.JPG>
</file>

<file path=ppt/media/image46.JPG>
</file>

<file path=ppt/media/image47.png>
</file>

<file path=ppt/media/image48.png>
</file>

<file path=ppt/media/image49.png>
</file>

<file path=ppt/media/image5.png>
</file>

<file path=ppt/media/image50.jpg>
</file>

<file path=ppt/media/image51.jpg>
</file>

<file path=ppt/media/image52.png>
</file>

<file path=ppt/media/image53.jpg>
</file>

<file path=ppt/media/image54.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l-GR"/>
          </a:p>
        </p:txBody>
      </p:sp>
      <p:sp>
        <p:nvSpPr>
          <p:cNvPr id="3" name="Θέση ημερομηνίας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7BF819-C02B-4796-A29D-9203DD5CCC4F}" type="datetimeFigureOut">
              <a:rPr lang="el-GR" smtClean="0"/>
              <a:t>24/8/2019</a:t>
            </a:fld>
            <a:endParaRPr lang="el-GR"/>
          </a:p>
        </p:txBody>
      </p:sp>
      <p:sp>
        <p:nvSpPr>
          <p:cNvPr id="4" name="Θέση εικόνας διαφάνειας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l-GR"/>
          </a:p>
        </p:txBody>
      </p:sp>
      <p:sp>
        <p:nvSpPr>
          <p:cNvPr id="5" name="Θέση σημειώσεων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6" name="Θέση υποσέλιδου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a:p>
        </p:txBody>
      </p:sp>
      <p:sp>
        <p:nvSpPr>
          <p:cNvPr id="7" name="Θέση αριθμού διαφάνειας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06CC4-3C68-4D2E-BB54-479832FEC016}" type="slidenum">
              <a:rPr lang="el-GR" smtClean="0"/>
              <a:t>‹#›</a:t>
            </a:fld>
            <a:endParaRPr lang="el-GR"/>
          </a:p>
        </p:txBody>
      </p:sp>
    </p:spTree>
    <p:extLst>
      <p:ext uri="{BB962C8B-B14F-4D97-AF65-F5344CB8AC3E}">
        <p14:creationId xmlns:p14="http://schemas.microsoft.com/office/powerpoint/2010/main" val="37390152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1</a:t>
            </a:fld>
            <a:endParaRPr lang="el-GR"/>
          </a:p>
        </p:txBody>
      </p:sp>
    </p:spTree>
    <p:extLst>
      <p:ext uri="{BB962C8B-B14F-4D97-AF65-F5344CB8AC3E}">
        <p14:creationId xmlns:p14="http://schemas.microsoft.com/office/powerpoint/2010/main" val="30393345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10</a:t>
            </a:fld>
            <a:endParaRPr lang="el-GR"/>
          </a:p>
        </p:txBody>
      </p:sp>
    </p:spTree>
    <p:extLst>
      <p:ext uri="{BB962C8B-B14F-4D97-AF65-F5344CB8AC3E}">
        <p14:creationId xmlns:p14="http://schemas.microsoft.com/office/powerpoint/2010/main" val="363974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11</a:t>
            </a:fld>
            <a:endParaRPr lang="el-GR"/>
          </a:p>
        </p:txBody>
      </p:sp>
    </p:spTree>
    <p:extLst>
      <p:ext uri="{BB962C8B-B14F-4D97-AF65-F5344CB8AC3E}">
        <p14:creationId xmlns:p14="http://schemas.microsoft.com/office/powerpoint/2010/main" val="35181501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12</a:t>
            </a:fld>
            <a:endParaRPr lang="el-GR"/>
          </a:p>
        </p:txBody>
      </p:sp>
    </p:spTree>
    <p:extLst>
      <p:ext uri="{BB962C8B-B14F-4D97-AF65-F5344CB8AC3E}">
        <p14:creationId xmlns:p14="http://schemas.microsoft.com/office/powerpoint/2010/main" val="9085163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13</a:t>
            </a:fld>
            <a:endParaRPr lang="el-GR"/>
          </a:p>
        </p:txBody>
      </p:sp>
    </p:spTree>
    <p:extLst>
      <p:ext uri="{BB962C8B-B14F-4D97-AF65-F5344CB8AC3E}">
        <p14:creationId xmlns:p14="http://schemas.microsoft.com/office/powerpoint/2010/main" val="27607563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14</a:t>
            </a:fld>
            <a:endParaRPr lang="el-GR"/>
          </a:p>
        </p:txBody>
      </p:sp>
    </p:spTree>
    <p:extLst>
      <p:ext uri="{BB962C8B-B14F-4D97-AF65-F5344CB8AC3E}">
        <p14:creationId xmlns:p14="http://schemas.microsoft.com/office/powerpoint/2010/main" val="4279119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15</a:t>
            </a:fld>
            <a:endParaRPr lang="el-GR"/>
          </a:p>
        </p:txBody>
      </p:sp>
    </p:spTree>
    <p:extLst>
      <p:ext uri="{BB962C8B-B14F-4D97-AF65-F5344CB8AC3E}">
        <p14:creationId xmlns:p14="http://schemas.microsoft.com/office/powerpoint/2010/main" val="1924714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16</a:t>
            </a:fld>
            <a:endParaRPr lang="el-GR"/>
          </a:p>
        </p:txBody>
      </p:sp>
    </p:spTree>
    <p:extLst>
      <p:ext uri="{BB962C8B-B14F-4D97-AF65-F5344CB8AC3E}">
        <p14:creationId xmlns:p14="http://schemas.microsoft.com/office/powerpoint/2010/main" val="10363466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17</a:t>
            </a:fld>
            <a:endParaRPr lang="el-GR"/>
          </a:p>
        </p:txBody>
      </p:sp>
    </p:spTree>
    <p:extLst>
      <p:ext uri="{BB962C8B-B14F-4D97-AF65-F5344CB8AC3E}">
        <p14:creationId xmlns:p14="http://schemas.microsoft.com/office/powerpoint/2010/main" val="12029105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18</a:t>
            </a:fld>
            <a:endParaRPr lang="el-GR"/>
          </a:p>
        </p:txBody>
      </p:sp>
    </p:spTree>
    <p:extLst>
      <p:ext uri="{BB962C8B-B14F-4D97-AF65-F5344CB8AC3E}">
        <p14:creationId xmlns:p14="http://schemas.microsoft.com/office/powerpoint/2010/main" val="5772035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19</a:t>
            </a:fld>
            <a:endParaRPr lang="el-GR"/>
          </a:p>
        </p:txBody>
      </p:sp>
    </p:spTree>
    <p:extLst>
      <p:ext uri="{BB962C8B-B14F-4D97-AF65-F5344CB8AC3E}">
        <p14:creationId xmlns:p14="http://schemas.microsoft.com/office/powerpoint/2010/main" val="2271331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2</a:t>
            </a:fld>
            <a:endParaRPr lang="el-GR"/>
          </a:p>
        </p:txBody>
      </p:sp>
    </p:spTree>
    <p:extLst>
      <p:ext uri="{BB962C8B-B14F-4D97-AF65-F5344CB8AC3E}">
        <p14:creationId xmlns:p14="http://schemas.microsoft.com/office/powerpoint/2010/main" val="8106897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20</a:t>
            </a:fld>
            <a:endParaRPr lang="el-GR"/>
          </a:p>
        </p:txBody>
      </p:sp>
    </p:spTree>
    <p:extLst>
      <p:ext uri="{BB962C8B-B14F-4D97-AF65-F5344CB8AC3E}">
        <p14:creationId xmlns:p14="http://schemas.microsoft.com/office/powerpoint/2010/main" val="2902995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3</a:t>
            </a:fld>
            <a:endParaRPr lang="el-GR"/>
          </a:p>
        </p:txBody>
      </p:sp>
    </p:spTree>
    <p:extLst>
      <p:ext uri="{BB962C8B-B14F-4D97-AF65-F5344CB8AC3E}">
        <p14:creationId xmlns:p14="http://schemas.microsoft.com/office/powerpoint/2010/main" val="3766642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4</a:t>
            </a:fld>
            <a:endParaRPr lang="el-GR"/>
          </a:p>
        </p:txBody>
      </p:sp>
    </p:spTree>
    <p:extLst>
      <p:ext uri="{BB962C8B-B14F-4D97-AF65-F5344CB8AC3E}">
        <p14:creationId xmlns:p14="http://schemas.microsoft.com/office/powerpoint/2010/main" val="2193029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5</a:t>
            </a:fld>
            <a:endParaRPr lang="el-GR"/>
          </a:p>
        </p:txBody>
      </p:sp>
    </p:spTree>
    <p:extLst>
      <p:ext uri="{BB962C8B-B14F-4D97-AF65-F5344CB8AC3E}">
        <p14:creationId xmlns:p14="http://schemas.microsoft.com/office/powerpoint/2010/main" val="16484718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6</a:t>
            </a:fld>
            <a:endParaRPr lang="el-GR"/>
          </a:p>
        </p:txBody>
      </p:sp>
    </p:spTree>
    <p:extLst>
      <p:ext uri="{BB962C8B-B14F-4D97-AF65-F5344CB8AC3E}">
        <p14:creationId xmlns:p14="http://schemas.microsoft.com/office/powerpoint/2010/main" val="1244712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7</a:t>
            </a:fld>
            <a:endParaRPr lang="el-GR"/>
          </a:p>
        </p:txBody>
      </p:sp>
    </p:spTree>
    <p:extLst>
      <p:ext uri="{BB962C8B-B14F-4D97-AF65-F5344CB8AC3E}">
        <p14:creationId xmlns:p14="http://schemas.microsoft.com/office/powerpoint/2010/main" val="1864887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8</a:t>
            </a:fld>
            <a:endParaRPr lang="el-GR"/>
          </a:p>
        </p:txBody>
      </p:sp>
    </p:spTree>
    <p:extLst>
      <p:ext uri="{BB962C8B-B14F-4D97-AF65-F5344CB8AC3E}">
        <p14:creationId xmlns:p14="http://schemas.microsoft.com/office/powerpoint/2010/main" val="41644920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F06CC4-3C68-4D2E-BB54-479832FEC016}" type="slidenum">
              <a:rPr lang="el-GR" smtClean="0"/>
              <a:t>9</a:t>
            </a:fld>
            <a:endParaRPr lang="el-GR"/>
          </a:p>
        </p:txBody>
      </p:sp>
    </p:spTree>
    <p:extLst>
      <p:ext uri="{BB962C8B-B14F-4D97-AF65-F5344CB8AC3E}">
        <p14:creationId xmlns:p14="http://schemas.microsoft.com/office/powerpoint/2010/main" val="96149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Διαφάνεια τίτλου">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75A7B388-B8B2-4999-8A73-9F844CC22B92}"/>
              </a:ext>
            </a:extLst>
          </p:cNvPr>
          <p:cNvSpPr>
            <a:spLocks noGrp="1"/>
          </p:cNvSpPr>
          <p:nvPr>
            <p:ph type="ctrTitle"/>
          </p:nvPr>
        </p:nvSpPr>
        <p:spPr>
          <a:xfrm>
            <a:off x="1524000" y="1122363"/>
            <a:ext cx="9144000" cy="2387600"/>
          </a:xfrm>
        </p:spPr>
        <p:txBody>
          <a:bodyPr anchor="b"/>
          <a:lstStyle>
            <a:lvl1pPr algn="ctr">
              <a:defRPr sz="6000"/>
            </a:lvl1pPr>
          </a:lstStyle>
          <a:p>
            <a:r>
              <a:rPr lang="el-GR"/>
              <a:t>Κάντε κλικ για να επεξεργαστείτε τον τίτλο υποδείγματος</a:t>
            </a:r>
          </a:p>
        </p:txBody>
      </p:sp>
      <p:sp>
        <p:nvSpPr>
          <p:cNvPr id="3" name="Υπότιτλος 2">
            <a:extLst>
              <a:ext uri="{FF2B5EF4-FFF2-40B4-BE49-F238E27FC236}">
                <a16:creationId xmlns:a16="http://schemas.microsoft.com/office/drawing/2014/main" id="{07B1D272-4A6A-496B-8C72-A1131B92F3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a:t>Κάντε κλικ για να επεξεργαστείτε τον υπότιτλο του υποδείγματος</a:t>
            </a:r>
          </a:p>
        </p:txBody>
      </p:sp>
      <p:sp>
        <p:nvSpPr>
          <p:cNvPr id="4" name="Θέση ημερομηνίας 3">
            <a:extLst>
              <a:ext uri="{FF2B5EF4-FFF2-40B4-BE49-F238E27FC236}">
                <a16:creationId xmlns:a16="http://schemas.microsoft.com/office/drawing/2014/main" id="{08EF3B37-4751-412F-992C-10144D35049A}"/>
              </a:ext>
            </a:extLst>
          </p:cNvPr>
          <p:cNvSpPr>
            <a:spLocks noGrp="1"/>
          </p:cNvSpPr>
          <p:nvPr>
            <p:ph type="dt" sz="half" idx="10"/>
          </p:nvPr>
        </p:nvSpPr>
        <p:spPr/>
        <p:txBody>
          <a:bodyPr/>
          <a:lstStyle/>
          <a:p>
            <a:fld id="{E052723E-631A-4FBC-B574-EE2656E16B50}" type="datetimeFigureOut">
              <a:rPr lang="el-GR" smtClean="0"/>
              <a:t>24/8/2019</a:t>
            </a:fld>
            <a:endParaRPr lang="el-GR"/>
          </a:p>
        </p:txBody>
      </p:sp>
      <p:sp>
        <p:nvSpPr>
          <p:cNvPr id="5" name="Θέση υποσέλιδου 4">
            <a:extLst>
              <a:ext uri="{FF2B5EF4-FFF2-40B4-BE49-F238E27FC236}">
                <a16:creationId xmlns:a16="http://schemas.microsoft.com/office/drawing/2014/main" id="{0E64E22A-E590-4B96-97F2-E94E099625E5}"/>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1213736E-EB79-41BE-9403-26602B804B67}"/>
              </a:ext>
            </a:extLst>
          </p:cNvPr>
          <p:cNvSpPr>
            <a:spLocks noGrp="1"/>
          </p:cNvSpPr>
          <p:nvPr>
            <p:ph type="sldNum" sz="quarter" idx="12"/>
          </p:nvPr>
        </p:nvSpPr>
        <p:spPr/>
        <p:txBody>
          <a:bodyPr/>
          <a:lstStyle/>
          <a:p>
            <a:fld id="{16A3CFF3-0C45-41AE-9005-C048CA55F501}" type="slidenum">
              <a:rPr lang="el-GR" smtClean="0"/>
              <a:t>‹#›</a:t>
            </a:fld>
            <a:endParaRPr lang="el-GR"/>
          </a:p>
        </p:txBody>
      </p:sp>
    </p:spTree>
    <p:extLst>
      <p:ext uri="{BB962C8B-B14F-4D97-AF65-F5344CB8AC3E}">
        <p14:creationId xmlns:p14="http://schemas.microsoft.com/office/powerpoint/2010/main" val="1561680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Τίτλος και Κατακόρυφο κεί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C7B42B7-4D98-4E5A-B5D2-98ECDD44492B}"/>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832E8677-D414-4339-B351-ED0BB832BE10}"/>
              </a:ext>
            </a:extLst>
          </p:cNvPr>
          <p:cNvSpPr>
            <a:spLocks noGrp="1"/>
          </p:cNvSpPr>
          <p:nvPr>
            <p:ph type="body" orient="vert" idx="1"/>
          </p:nvPr>
        </p:nvSpPr>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4925E383-E2C1-4C21-B907-B3C78D074CCB}"/>
              </a:ext>
            </a:extLst>
          </p:cNvPr>
          <p:cNvSpPr>
            <a:spLocks noGrp="1"/>
          </p:cNvSpPr>
          <p:nvPr>
            <p:ph type="dt" sz="half" idx="10"/>
          </p:nvPr>
        </p:nvSpPr>
        <p:spPr/>
        <p:txBody>
          <a:bodyPr/>
          <a:lstStyle/>
          <a:p>
            <a:fld id="{E052723E-631A-4FBC-B574-EE2656E16B50}" type="datetimeFigureOut">
              <a:rPr lang="el-GR" smtClean="0"/>
              <a:t>24/8/2019</a:t>
            </a:fld>
            <a:endParaRPr lang="el-GR"/>
          </a:p>
        </p:txBody>
      </p:sp>
      <p:sp>
        <p:nvSpPr>
          <p:cNvPr id="5" name="Θέση υποσέλιδου 4">
            <a:extLst>
              <a:ext uri="{FF2B5EF4-FFF2-40B4-BE49-F238E27FC236}">
                <a16:creationId xmlns:a16="http://schemas.microsoft.com/office/drawing/2014/main" id="{F591AC1B-C403-429B-B815-7C73440D1019}"/>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9FE6AC44-BD43-4614-9A4D-695E1918B2E6}"/>
              </a:ext>
            </a:extLst>
          </p:cNvPr>
          <p:cNvSpPr>
            <a:spLocks noGrp="1"/>
          </p:cNvSpPr>
          <p:nvPr>
            <p:ph type="sldNum" sz="quarter" idx="12"/>
          </p:nvPr>
        </p:nvSpPr>
        <p:spPr/>
        <p:txBody>
          <a:bodyPr/>
          <a:lstStyle/>
          <a:p>
            <a:fld id="{16A3CFF3-0C45-41AE-9005-C048CA55F501}" type="slidenum">
              <a:rPr lang="el-GR" smtClean="0"/>
              <a:t>‹#›</a:t>
            </a:fld>
            <a:endParaRPr lang="el-GR"/>
          </a:p>
        </p:txBody>
      </p:sp>
    </p:spTree>
    <p:extLst>
      <p:ext uri="{BB962C8B-B14F-4D97-AF65-F5344CB8AC3E}">
        <p14:creationId xmlns:p14="http://schemas.microsoft.com/office/powerpoint/2010/main" val="51317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Κατακόρυφος τίτλος και Κείμενο">
    <p:spTree>
      <p:nvGrpSpPr>
        <p:cNvPr id="1" name=""/>
        <p:cNvGrpSpPr/>
        <p:nvPr/>
      </p:nvGrpSpPr>
      <p:grpSpPr>
        <a:xfrm>
          <a:off x="0" y="0"/>
          <a:ext cx="0" cy="0"/>
          <a:chOff x="0" y="0"/>
          <a:chExt cx="0" cy="0"/>
        </a:xfrm>
      </p:grpSpPr>
      <p:sp>
        <p:nvSpPr>
          <p:cNvPr id="2" name="Κατακόρυφος τίτλος 1">
            <a:extLst>
              <a:ext uri="{FF2B5EF4-FFF2-40B4-BE49-F238E27FC236}">
                <a16:creationId xmlns:a16="http://schemas.microsoft.com/office/drawing/2014/main" id="{5CED5174-C3BE-4773-9238-434E833E99B4}"/>
              </a:ext>
            </a:extLst>
          </p:cNvPr>
          <p:cNvSpPr>
            <a:spLocks noGrp="1"/>
          </p:cNvSpPr>
          <p:nvPr>
            <p:ph type="title" orient="vert"/>
          </p:nvPr>
        </p:nvSpPr>
        <p:spPr>
          <a:xfrm>
            <a:off x="8724900" y="365125"/>
            <a:ext cx="2628900" cy="5811838"/>
          </a:xfrm>
        </p:spPr>
        <p:txBody>
          <a:bodyPr vert="eaVert"/>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0FD72A66-8180-404C-BEE1-ED80555BFC16}"/>
              </a:ext>
            </a:extLst>
          </p:cNvPr>
          <p:cNvSpPr>
            <a:spLocks noGrp="1"/>
          </p:cNvSpPr>
          <p:nvPr>
            <p:ph type="body" orient="vert" idx="1"/>
          </p:nvPr>
        </p:nvSpPr>
        <p:spPr>
          <a:xfrm>
            <a:off x="838200" y="365125"/>
            <a:ext cx="7734300" cy="5811838"/>
          </a:xfrm>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90B5C042-7052-4E1E-A2B3-4052F96E8F4E}"/>
              </a:ext>
            </a:extLst>
          </p:cNvPr>
          <p:cNvSpPr>
            <a:spLocks noGrp="1"/>
          </p:cNvSpPr>
          <p:nvPr>
            <p:ph type="dt" sz="half" idx="10"/>
          </p:nvPr>
        </p:nvSpPr>
        <p:spPr/>
        <p:txBody>
          <a:bodyPr/>
          <a:lstStyle/>
          <a:p>
            <a:fld id="{E052723E-631A-4FBC-B574-EE2656E16B50}" type="datetimeFigureOut">
              <a:rPr lang="el-GR" smtClean="0"/>
              <a:t>24/8/2019</a:t>
            </a:fld>
            <a:endParaRPr lang="el-GR"/>
          </a:p>
        </p:txBody>
      </p:sp>
      <p:sp>
        <p:nvSpPr>
          <p:cNvPr id="5" name="Θέση υποσέλιδου 4">
            <a:extLst>
              <a:ext uri="{FF2B5EF4-FFF2-40B4-BE49-F238E27FC236}">
                <a16:creationId xmlns:a16="http://schemas.microsoft.com/office/drawing/2014/main" id="{9929DDA6-F1AA-4130-B104-9BD19383481C}"/>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7FA1E9BF-FECB-4A29-8643-092B84F5A5CF}"/>
              </a:ext>
            </a:extLst>
          </p:cNvPr>
          <p:cNvSpPr>
            <a:spLocks noGrp="1"/>
          </p:cNvSpPr>
          <p:nvPr>
            <p:ph type="sldNum" sz="quarter" idx="12"/>
          </p:nvPr>
        </p:nvSpPr>
        <p:spPr/>
        <p:txBody>
          <a:bodyPr/>
          <a:lstStyle/>
          <a:p>
            <a:fld id="{16A3CFF3-0C45-41AE-9005-C048CA55F501}" type="slidenum">
              <a:rPr lang="el-GR" smtClean="0"/>
              <a:t>‹#›</a:t>
            </a:fld>
            <a:endParaRPr lang="el-GR"/>
          </a:p>
        </p:txBody>
      </p:sp>
    </p:spTree>
    <p:extLst>
      <p:ext uri="{BB962C8B-B14F-4D97-AF65-F5344CB8AC3E}">
        <p14:creationId xmlns:p14="http://schemas.microsoft.com/office/powerpoint/2010/main" val="3362758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Τίτλος και περιεχό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1FED349-195D-4B50-B48F-7476E7E893F0}"/>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0929191E-E400-48F3-AA62-9104F5FE4ADB}"/>
              </a:ext>
            </a:extLst>
          </p:cNvPr>
          <p:cNvSpPr>
            <a:spLocks noGrp="1"/>
          </p:cNvSpPr>
          <p:nvPr>
            <p:ph idx="1"/>
          </p:nvPr>
        </p:nvSpPr>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6713A5D0-C97E-461B-878C-A79614057C66}"/>
              </a:ext>
            </a:extLst>
          </p:cNvPr>
          <p:cNvSpPr>
            <a:spLocks noGrp="1"/>
          </p:cNvSpPr>
          <p:nvPr>
            <p:ph type="dt" sz="half" idx="10"/>
          </p:nvPr>
        </p:nvSpPr>
        <p:spPr/>
        <p:txBody>
          <a:bodyPr/>
          <a:lstStyle/>
          <a:p>
            <a:fld id="{E052723E-631A-4FBC-B574-EE2656E16B50}" type="datetimeFigureOut">
              <a:rPr lang="el-GR" smtClean="0"/>
              <a:t>24/8/2019</a:t>
            </a:fld>
            <a:endParaRPr lang="el-GR"/>
          </a:p>
        </p:txBody>
      </p:sp>
      <p:sp>
        <p:nvSpPr>
          <p:cNvPr id="5" name="Θέση υποσέλιδου 4">
            <a:extLst>
              <a:ext uri="{FF2B5EF4-FFF2-40B4-BE49-F238E27FC236}">
                <a16:creationId xmlns:a16="http://schemas.microsoft.com/office/drawing/2014/main" id="{5E5270FD-1BA2-4F52-93B6-AD188D355406}"/>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1A8A7AB5-238B-4D6B-A7AB-C94E537A7C80}"/>
              </a:ext>
            </a:extLst>
          </p:cNvPr>
          <p:cNvSpPr>
            <a:spLocks noGrp="1"/>
          </p:cNvSpPr>
          <p:nvPr>
            <p:ph type="sldNum" sz="quarter" idx="12"/>
          </p:nvPr>
        </p:nvSpPr>
        <p:spPr/>
        <p:txBody>
          <a:bodyPr/>
          <a:lstStyle/>
          <a:p>
            <a:fld id="{16A3CFF3-0C45-41AE-9005-C048CA55F501}" type="slidenum">
              <a:rPr lang="el-GR" smtClean="0"/>
              <a:t>‹#›</a:t>
            </a:fld>
            <a:endParaRPr lang="el-GR"/>
          </a:p>
        </p:txBody>
      </p:sp>
    </p:spTree>
    <p:extLst>
      <p:ext uri="{BB962C8B-B14F-4D97-AF65-F5344CB8AC3E}">
        <p14:creationId xmlns:p14="http://schemas.microsoft.com/office/powerpoint/2010/main" val="3328040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Κεφαλίδα ενότητα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78FFCF1E-4159-4D61-ADC3-E3D518F9D6AB}"/>
              </a:ext>
            </a:extLst>
          </p:cNvPr>
          <p:cNvSpPr>
            <a:spLocks noGrp="1"/>
          </p:cNvSpPr>
          <p:nvPr>
            <p:ph type="title"/>
          </p:nvPr>
        </p:nvSpPr>
        <p:spPr>
          <a:xfrm>
            <a:off x="831850" y="1709738"/>
            <a:ext cx="10515600" cy="2852737"/>
          </a:xfrm>
        </p:spPr>
        <p:txBody>
          <a:bodyPr anchor="b"/>
          <a:lstStyle>
            <a:lvl1pPr>
              <a:defRPr sz="6000"/>
            </a:lvl1p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E310F521-51D9-4DAA-B0C6-1B490A3121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l-GR"/>
              <a:t>Στυλ κειμένου υποδείγματος</a:t>
            </a:r>
          </a:p>
        </p:txBody>
      </p:sp>
      <p:sp>
        <p:nvSpPr>
          <p:cNvPr id="4" name="Θέση ημερομηνίας 3">
            <a:extLst>
              <a:ext uri="{FF2B5EF4-FFF2-40B4-BE49-F238E27FC236}">
                <a16:creationId xmlns:a16="http://schemas.microsoft.com/office/drawing/2014/main" id="{86A34228-FE72-4EBE-B66A-C32FC9CBCF33}"/>
              </a:ext>
            </a:extLst>
          </p:cNvPr>
          <p:cNvSpPr>
            <a:spLocks noGrp="1"/>
          </p:cNvSpPr>
          <p:nvPr>
            <p:ph type="dt" sz="half" idx="10"/>
          </p:nvPr>
        </p:nvSpPr>
        <p:spPr/>
        <p:txBody>
          <a:bodyPr/>
          <a:lstStyle/>
          <a:p>
            <a:fld id="{E052723E-631A-4FBC-B574-EE2656E16B50}" type="datetimeFigureOut">
              <a:rPr lang="el-GR" smtClean="0"/>
              <a:t>24/8/2019</a:t>
            </a:fld>
            <a:endParaRPr lang="el-GR"/>
          </a:p>
        </p:txBody>
      </p:sp>
      <p:sp>
        <p:nvSpPr>
          <p:cNvPr id="5" name="Θέση υποσέλιδου 4">
            <a:extLst>
              <a:ext uri="{FF2B5EF4-FFF2-40B4-BE49-F238E27FC236}">
                <a16:creationId xmlns:a16="http://schemas.microsoft.com/office/drawing/2014/main" id="{88A98D39-232F-4ED2-AA04-435C96B98BF8}"/>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1C15ACCE-5E9E-484F-9D95-736D50349C15}"/>
              </a:ext>
            </a:extLst>
          </p:cNvPr>
          <p:cNvSpPr>
            <a:spLocks noGrp="1"/>
          </p:cNvSpPr>
          <p:nvPr>
            <p:ph type="sldNum" sz="quarter" idx="12"/>
          </p:nvPr>
        </p:nvSpPr>
        <p:spPr/>
        <p:txBody>
          <a:bodyPr/>
          <a:lstStyle/>
          <a:p>
            <a:fld id="{16A3CFF3-0C45-41AE-9005-C048CA55F501}" type="slidenum">
              <a:rPr lang="el-GR" smtClean="0"/>
              <a:t>‹#›</a:t>
            </a:fld>
            <a:endParaRPr lang="el-GR"/>
          </a:p>
        </p:txBody>
      </p:sp>
    </p:spTree>
    <p:extLst>
      <p:ext uri="{BB962C8B-B14F-4D97-AF65-F5344CB8AC3E}">
        <p14:creationId xmlns:p14="http://schemas.microsoft.com/office/powerpoint/2010/main" val="482308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Δύο περιεχόμεν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5E21D41-0567-4786-9B9E-00C384544BE0}"/>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D89AEEDB-C6A4-49C3-8532-9D8D1C1A4510}"/>
              </a:ext>
            </a:extLst>
          </p:cNvPr>
          <p:cNvSpPr>
            <a:spLocks noGrp="1"/>
          </p:cNvSpPr>
          <p:nvPr>
            <p:ph sz="half" idx="1"/>
          </p:nvPr>
        </p:nvSpPr>
        <p:spPr>
          <a:xfrm>
            <a:off x="838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περιεχομένου 3">
            <a:extLst>
              <a:ext uri="{FF2B5EF4-FFF2-40B4-BE49-F238E27FC236}">
                <a16:creationId xmlns:a16="http://schemas.microsoft.com/office/drawing/2014/main" id="{36BCBB6E-4DF9-4138-912E-7E2A93AB7911}"/>
              </a:ext>
            </a:extLst>
          </p:cNvPr>
          <p:cNvSpPr>
            <a:spLocks noGrp="1"/>
          </p:cNvSpPr>
          <p:nvPr>
            <p:ph sz="half" idx="2"/>
          </p:nvPr>
        </p:nvSpPr>
        <p:spPr>
          <a:xfrm>
            <a:off x="6172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ημερομηνίας 4">
            <a:extLst>
              <a:ext uri="{FF2B5EF4-FFF2-40B4-BE49-F238E27FC236}">
                <a16:creationId xmlns:a16="http://schemas.microsoft.com/office/drawing/2014/main" id="{E7DFCF51-D67D-433E-A2F5-FABB1DAAD530}"/>
              </a:ext>
            </a:extLst>
          </p:cNvPr>
          <p:cNvSpPr>
            <a:spLocks noGrp="1"/>
          </p:cNvSpPr>
          <p:nvPr>
            <p:ph type="dt" sz="half" idx="10"/>
          </p:nvPr>
        </p:nvSpPr>
        <p:spPr/>
        <p:txBody>
          <a:bodyPr/>
          <a:lstStyle/>
          <a:p>
            <a:fld id="{E052723E-631A-4FBC-B574-EE2656E16B50}" type="datetimeFigureOut">
              <a:rPr lang="el-GR" smtClean="0"/>
              <a:t>24/8/2019</a:t>
            </a:fld>
            <a:endParaRPr lang="el-GR"/>
          </a:p>
        </p:txBody>
      </p:sp>
      <p:sp>
        <p:nvSpPr>
          <p:cNvPr id="6" name="Θέση υποσέλιδου 5">
            <a:extLst>
              <a:ext uri="{FF2B5EF4-FFF2-40B4-BE49-F238E27FC236}">
                <a16:creationId xmlns:a16="http://schemas.microsoft.com/office/drawing/2014/main" id="{E5FFE360-8EA0-4A33-9E61-04209CCC81AD}"/>
              </a:ext>
            </a:extLst>
          </p:cNvPr>
          <p:cNvSpPr>
            <a:spLocks noGrp="1"/>
          </p:cNvSpPr>
          <p:nvPr>
            <p:ph type="ftr" sz="quarter" idx="11"/>
          </p:nvPr>
        </p:nvSpPr>
        <p:spPr/>
        <p:txBody>
          <a:bodyPr/>
          <a:lstStyle/>
          <a:p>
            <a:endParaRPr lang="el-GR"/>
          </a:p>
        </p:txBody>
      </p:sp>
      <p:sp>
        <p:nvSpPr>
          <p:cNvPr id="7" name="Θέση αριθμού διαφάνειας 6">
            <a:extLst>
              <a:ext uri="{FF2B5EF4-FFF2-40B4-BE49-F238E27FC236}">
                <a16:creationId xmlns:a16="http://schemas.microsoft.com/office/drawing/2014/main" id="{228929B9-D794-4A96-B31B-F10A9AE627DF}"/>
              </a:ext>
            </a:extLst>
          </p:cNvPr>
          <p:cNvSpPr>
            <a:spLocks noGrp="1"/>
          </p:cNvSpPr>
          <p:nvPr>
            <p:ph type="sldNum" sz="quarter" idx="12"/>
          </p:nvPr>
        </p:nvSpPr>
        <p:spPr/>
        <p:txBody>
          <a:bodyPr/>
          <a:lstStyle/>
          <a:p>
            <a:fld id="{16A3CFF3-0C45-41AE-9005-C048CA55F501}" type="slidenum">
              <a:rPr lang="el-GR" smtClean="0"/>
              <a:t>‹#›</a:t>
            </a:fld>
            <a:endParaRPr lang="el-GR"/>
          </a:p>
        </p:txBody>
      </p:sp>
    </p:spTree>
    <p:extLst>
      <p:ext uri="{BB962C8B-B14F-4D97-AF65-F5344CB8AC3E}">
        <p14:creationId xmlns:p14="http://schemas.microsoft.com/office/powerpoint/2010/main" val="3757277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Σύγκριση">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3BCC5554-A18D-47E5-8D95-80A41B6BD189}"/>
              </a:ext>
            </a:extLst>
          </p:cNvPr>
          <p:cNvSpPr>
            <a:spLocks noGrp="1"/>
          </p:cNvSpPr>
          <p:nvPr>
            <p:ph type="title"/>
          </p:nvPr>
        </p:nvSpPr>
        <p:spPr>
          <a:xfrm>
            <a:off x="839788" y="365125"/>
            <a:ext cx="10515600" cy="1325563"/>
          </a:xfrm>
        </p:spPr>
        <p:txBody>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0C710428-E946-4833-827A-F91ED058DD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4" name="Θέση περιεχομένου 3">
            <a:extLst>
              <a:ext uri="{FF2B5EF4-FFF2-40B4-BE49-F238E27FC236}">
                <a16:creationId xmlns:a16="http://schemas.microsoft.com/office/drawing/2014/main" id="{0A7008BD-757B-46D3-A8B1-8E36D6CDFF09}"/>
              </a:ext>
            </a:extLst>
          </p:cNvPr>
          <p:cNvSpPr>
            <a:spLocks noGrp="1"/>
          </p:cNvSpPr>
          <p:nvPr>
            <p:ph sz="half" idx="2"/>
          </p:nvPr>
        </p:nvSpPr>
        <p:spPr>
          <a:xfrm>
            <a:off x="839788" y="2505075"/>
            <a:ext cx="5157787"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κειμένου 4">
            <a:extLst>
              <a:ext uri="{FF2B5EF4-FFF2-40B4-BE49-F238E27FC236}">
                <a16:creationId xmlns:a16="http://schemas.microsoft.com/office/drawing/2014/main" id="{CD432A5B-6861-4923-9E0A-94AE926802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6" name="Θέση περιεχομένου 5">
            <a:extLst>
              <a:ext uri="{FF2B5EF4-FFF2-40B4-BE49-F238E27FC236}">
                <a16:creationId xmlns:a16="http://schemas.microsoft.com/office/drawing/2014/main" id="{34AA31D6-C255-4D5A-B1DB-9E524468C9BC}"/>
              </a:ext>
            </a:extLst>
          </p:cNvPr>
          <p:cNvSpPr>
            <a:spLocks noGrp="1"/>
          </p:cNvSpPr>
          <p:nvPr>
            <p:ph sz="quarter" idx="4"/>
          </p:nvPr>
        </p:nvSpPr>
        <p:spPr>
          <a:xfrm>
            <a:off x="6172200" y="2505075"/>
            <a:ext cx="5183188"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7" name="Θέση ημερομηνίας 6">
            <a:extLst>
              <a:ext uri="{FF2B5EF4-FFF2-40B4-BE49-F238E27FC236}">
                <a16:creationId xmlns:a16="http://schemas.microsoft.com/office/drawing/2014/main" id="{348A492F-101A-4EF6-9559-D333EA369728}"/>
              </a:ext>
            </a:extLst>
          </p:cNvPr>
          <p:cNvSpPr>
            <a:spLocks noGrp="1"/>
          </p:cNvSpPr>
          <p:nvPr>
            <p:ph type="dt" sz="half" idx="10"/>
          </p:nvPr>
        </p:nvSpPr>
        <p:spPr/>
        <p:txBody>
          <a:bodyPr/>
          <a:lstStyle/>
          <a:p>
            <a:fld id="{E052723E-631A-4FBC-B574-EE2656E16B50}" type="datetimeFigureOut">
              <a:rPr lang="el-GR" smtClean="0"/>
              <a:t>24/8/2019</a:t>
            </a:fld>
            <a:endParaRPr lang="el-GR"/>
          </a:p>
        </p:txBody>
      </p:sp>
      <p:sp>
        <p:nvSpPr>
          <p:cNvPr id="8" name="Θέση υποσέλιδου 7">
            <a:extLst>
              <a:ext uri="{FF2B5EF4-FFF2-40B4-BE49-F238E27FC236}">
                <a16:creationId xmlns:a16="http://schemas.microsoft.com/office/drawing/2014/main" id="{80BC6825-768B-4A9F-A3DD-CA99E4985DB2}"/>
              </a:ext>
            </a:extLst>
          </p:cNvPr>
          <p:cNvSpPr>
            <a:spLocks noGrp="1"/>
          </p:cNvSpPr>
          <p:nvPr>
            <p:ph type="ftr" sz="quarter" idx="11"/>
          </p:nvPr>
        </p:nvSpPr>
        <p:spPr/>
        <p:txBody>
          <a:bodyPr/>
          <a:lstStyle/>
          <a:p>
            <a:endParaRPr lang="el-GR"/>
          </a:p>
        </p:txBody>
      </p:sp>
      <p:sp>
        <p:nvSpPr>
          <p:cNvPr id="9" name="Θέση αριθμού διαφάνειας 8">
            <a:extLst>
              <a:ext uri="{FF2B5EF4-FFF2-40B4-BE49-F238E27FC236}">
                <a16:creationId xmlns:a16="http://schemas.microsoft.com/office/drawing/2014/main" id="{67CFD84C-054A-4D3A-93AD-A9178B531973}"/>
              </a:ext>
            </a:extLst>
          </p:cNvPr>
          <p:cNvSpPr>
            <a:spLocks noGrp="1"/>
          </p:cNvSpPr>
          <p:nvPr>
            <p:ph type="sldNum" sz="quarter" idx="12"/>
          </p:nvPr>
        </p:nvSpPr>
        <p:spPr/>
        <p:txBody>
          <a:bodyPr/>
          <a:lstStyle/>
          <a:p>
            <a:fld id="{16A3CFF3-0C45-41AE-9005-C048CA55F501}" type="slidenum">
              <a:rPr lang="el-GR" smtClean="0"/>
              <a:t>‹#›</a:t>
            </a:fld>
            <a:endParaRPr lang="el-GR"/>
          </a:p>
        </p:txBody>
      </p:sp>
    </p:spTree>
    <p:extLst>
      <p:ext uri="{BB962C8B-B14F-4D97-AF65-F5344CB8AC3E}">
        <p14:creationId xmlns:p14="http://schemas.microsoft.com/office/powerpoint/2010/main" val="2690050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Μόνο τίτλο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6D543ABE-EE0C-4E47-9BE6-B1562D5A01DC}"/>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ημερομηνίας 2">
            <a:extLst>
              <a:ext uri="{FF2B5EF4-FFF2-40B4-BE49-F238E27FC236}">
                <a16:creationId xmlns:a16="http://schemas.microsoft.com/office/drawing/2014/main" id="{F9A79789-74A3-4F3A-9CAE-FC07ECA73581}"/>
              </a:ext>
            </a:extLst>
          </p:cNvPr>
          <p:cNvSpPr>
            <a:spLocks noGrp="1"/>
          </p:cNvSpPr>
          <p:nvPr>
            <p:ph type="dt" sz="half" idx="10"/>
          </p:nvPr>
        </p:nvSpPr>
        <p:spPr/>
        <p:txBody>
          <a:bodyPr/>
          <a:lstStyle/>
          <a:p>
            <a:fld id="{E052723E-631A-4FBC-B574-EE2656E16B50}" type="datetimeFigureOut">
              <a:rPr lang="el-GR" smtClean="0"/>
              <a:t>24/8/2019</a:t>
            </a:fld>
            <a:endParaRPr lang="el-GR"/>
          </a:p>
        </p:txBody>
      </p:sp>
      <p:sp>
        <p:nvSpPr>
          <p:cNvPr id="4" name="Θέση υποσέλιδου 3">
            <a:extLst>
              <a:ext uri="{FF2B5EF4-FFF2-40B4-BE49-F238E27FC236}">
                <a16:creationId xmlns:a16="http://schemas.microsoft.com/office/drawing/2014/main" id="{9B260128-353B-4016-B968-AD213CD1C45C}"/>
              </a:ext>
            </a:extLst>
          </p:cNvPr>
          <p:cNvSpPr>
            <a:spLocks noGrp="1"/>
          </p:cNvSpPr>
          <p:nvPr>
            <p:ph type="ftr" sz="quarter" idx="11"/>
          </p:nvPr>
        </p:nvSpPr>
        <p:spPr/>
        <p:txBody>
          <a:bodyPr/>
          <a:lstStyle/>
          <a:p>
            <a:endParaRPr lang="el-GR"/>
          </a:p>
        </p:txBody>
      </p:sp>
      <p:sp>
        <p:nvSpPr>
          <p:cNvPr id="5" name="Θέση αριθμού διαφάνειας 4">
            <a:extLst>
              <a:ext uri="{FF2B5EF4-FFF2-40B4-BE49-F238E27FC236}">
                <a16:creationId xmlns:a16="http://schemas.microsoft.com/office/drawing/2014/main" id="{7C677A45-38E5-46C6-A35E-059AF5CBDB5A}"/>
              </a:ext>
            </a:extLst>
          </p:cNvPr>
          <p:cNvSpPr>
            <a:spLocks noGrp="1"/>
          </p:cNvSpPr>
          <p:nvPr>
            <p:ph type="sldNum" sz="quarter" idx="12"/>
          </p:nvPr>
        </p:nvSpPr>
        <p:spPr/>
        <p:txBody>
          <a:bodyPr/>
          <a:lstStyle/>
          <a:p>
            <a:fld id="{16A3CFF3-0C45-41AE-9005-C048CA55F501}" type="slidenum">
              <a:rPr lang="el-GR" smtClean="0"/>
              <a:t>‹#›</a:t>
            </a:fld>
            <a:endParaRPr lang="el-GR"/>
          </a:p>
        </p:txBody>
      </p:sp>
    </p:spTree>
    <p:extLst>
      <p:ext uri="{BB962C8B-B14F-4D97-AF65-F5344CB8AC3E}">
        <p14:creationId xmlns:p14="http://schemas.microsoft.com/office/powerpoint/2010/main" val="28958027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Κενό">
    <p:spTree>
      <p:nvGrpSpPr>
        <p:cNvPr id="1" name=""/>
        <p:cNvGrpSpPr/>
        <p:nvPr/>
      </p:nvGrpSpPr>
      <p:grpSpPr>
        <a:xfrm>
          <a:off x="0" y="0"/>
          <a:ext cx="0" cy="0"/>
          <a:chOff x="0" y="0"/>
          <a:chExt cx="0" cy="0"/>
        </a:xfrm>
      </p:grpSpPr>
      <p:sp>
        <p:nvSpPr>
          <p:cNvPr id="2" name="Θέση ημερομηνίας 1">
            <a:extLst>
              <a:ext uri="{FF2B5EF4-FFF2-40B4-BE49-F238E27FC236}">
                <a16:creationId xmlns:a16="http://schemas.microsoft.com/office/drawing/2014/main" id="{867BA084-333B-4E79-98B5-6603D1EDDAB4}"/>
              </a:ext>
            </a:extLst>
          </p:cNvPr>
          <p:cNvSpPr>
            <a:spLocks noGrp="1"/>
          </p:cNvSpPr>
          <p:nvPr>
            <p:ph type="dt" sz="half" idx="10"/>
          </p:nvPr>
        </p:nvSpPr>
        <p:spPr/>
        <p:txBody>
          <a:bodyPr/>
          <a:lstStyle/>
          <a:p>
            <a:fld id="{E052723E-631A-4FBC-B574-EE2656E16B50}" type="datetimeFigureOut">
              <a:rPr lang="el-GR" smtClean="0"/>
              <a:t>24/8/2019</a:t>
            </a:fld>
            <a:endParaRPr lang="el-GR"/>
          </a:p>
        </p:txBody>
      </p:sp>
      <p:sp>
        <p:nvSpPr>
          <p:cNvPr id="3" name="Θέση υποσέλιδου 2">
            <a:extLst>
              <a:ext uri="{FF2B5EF4-FFF2-40B4-BE49-F238E27FC236}">
                <a16:creationId xmlns:a16="http://schemas.microsoft.com/office/drawing/2014/main" id="{71A4BD8B-0674-45B0-B174-A14B5656D11F}"/>
              </a:ext>
            </a:extLst>
          </p:cNvPr>
          <p:cNvSpPr>
            <a:spLocks noGrp="1"/>
          </p:cNvSpPr>
          <p:nvPr>
            <p:ph type="ftr" sz="quarter" idx="11"/>
          </p:nvPr>
        </p:nvSpPr>
        <p:spPr/>
        <p:txBody>
          <a:bodyPr/>
          <a:lstStyle/>
          <a:p>
            <a:endParaRPr lang="el-GR"/>
          </a:p>
        </p:txBody>
      </p:sp>
      <p:sp>
        <p:nvSpPr>
          <p:cNvPr id="4" name="Θέση αριθμού διαφάνειας 3">
            <a:extLst>
              <a:ext uri="{FF2B5EF4-FFF2-40B4-BE49-F238E27FC236}">
                <a16:creationId xmlns:a16="http://schemas.microsoft.com/office/drawing/2014/main" id="{8DDB7E74-2535-4822-8028-D36E4A0626F1}"/>
              </a:ext>
            </a:extLst>
          </p:cNvPr>
          <p:cNvSpPr>
            <a:spLocks noGrp="1"/>
          </p:cNvSpPr>
          <p:nvPr>
            <p:ph type="sldNum" sz="quarter" idx="12"/>
          </p:nvPr>
        </p:nvSpPr>
        <p:spPr/>
        <p:txBody>
          <a:bodyPr/>
          <a:lstStyle/>
          <a:p>
            <a:fld id="{16A3CFF3-0C45-41AE-9005-C048CA55F501}" type="slidenum">
              <a:rPr lang="el-GR" smtClean="0"/>
              <a:t>‹#›</a:t>
            </a:fld>
            <a:endParaRPr lang="el-GR"/>
          </a:p>
        </p:txBody>
      </p:sp>
    </p:spTree>
    <p:extLst>
      <p:ext uri="{BB962C8B-B14F-4D97-AF65-F5344CB8AC3E}">
        <p14:creationId xmlns:p14="http://schemas.microsoft.com/office/powerpoint/2010/main" val="39005531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Περιεχόμενο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A6C386C9-636D-4570-BC5C-1BEAFFAB38E1}"/>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308DBF6B-6A1A-429E-9913-F1005917E0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κειμένου 3">
            <a:extLst>
              <a:ext uri="{FF2B5EF4-FFF2-40B4-BE49-F238E27FC236}">
                <a16:creationId xmlns:a16="http://schemas.microsoft.com/office/drawing/2014/main" id="{1E11089E-3CF6-45E0-9A71-503D4120D7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88BF4BD1-934A-451A-9BB5-AAD6DFB2B01C}"/>
              </a:ext>
            </a:extLst>
          </p:cNvPr>
          <p:cNvSpPr>
            <a:spLocks noGrp="1"/>
          </p:cNvSpPr>
          <p:nvPr>
            <p:ph type="dt" sz="half" idx="10"/>
          </p:nvPr>
        </p:nvSpPr>
        <p:spPr/>
        <p:txBody>
          <a:bodyPr/>
          <a:lstStyle/>
          <a:p>
            <a:fld id="{E052723E-631A-4FBC-B574-EE2656E16B50}" type="datetimeFigureOut">
              <a:rPr lang="el-GR" smtClean="0"/>
              <a:t>24/8/2019</a:t>
            </a:fld>
            <a:endParaRPr lang="el-GR"/>
          </a:p>
        </p:txBody>
      </p:sp>
      <p:sp>
        <p:nvSpPr>
          <p:cNvPr id="6" name="Θέση υποσέλιδου 5">
            <a:extLst>
              <a:ext uri="{FF2B5EF4-FFF2-40B4-BE49-F238E27FC236}">
                <a16:creationId xmlns:a16="http://schemas.microsoft.com/office/drawing/2014/main" id="{3B7F2B53-E476-4248-A916-4F965B3354A6}"/>
              </a:ext>
            </a:extLst>
          </p:cNvPr>
          <p:cNvSpPr>
            <a:spLocks noGrp="1"/>
          </p:cNvSpPr>
          <p:nvPr>
            <p:ph type="ftr" sz="quarter" idx="11"/>
          </p:nvPr>
        </p:nvSpPr>
        <p:spPr/>
        <p:txBody>
          <a:bodyPr/>
          <a:lstStyle/>
          <a:p>
            <a:endParaRPr lang="el-GR"/>
          </a:p>
        </p:txBody>
      </p:sp>
      <p:sp>
        <p:nvSpPr>
          <p:cNvPr id="7" name="Θέση αριθμού διαφάνειας 6">
            <a:extLst>
              <a:ext uri="{FF2B5EF4-FFF2-40B4-BE49-F238E27FC236}">
                <a16:creationId xmlns:a16="http://schemas.microsoft.com/office/drawing/2014/main" id="{9DD1D7B5-1A4A-4A94-8A3E-878344376DAE}"/>
              </a:ext>
            </a:extLst>
          </p:cNvPr>
          <p:cNvSpPr>
            <a:spLocks noGrp="1"/>
          </p:cNvSpPr>
          <p:nvPr>
            <p:ph type="sldNum" sz="quarter" idx="12"/>
          </p:nvPr>
        </p:nvSpPr>
        <p:spPr/>
        <p:txBody>
          <a:bodyPr/>
          <a:lstStyle/>
          <a:p>
            <a:fld id="{16A3CFF3-0C45-41AE-9005-C048CA55F501}" type="slidenum">
              <a:rPr lang="el-GR" smtClean="0"/>
              <a:t>‹#›</a:t>
            </a:fld>
            <a:endParaRPr lang="el-GR"/>
          </a:p>
        </p:txBody>
      </p:sp>
    </p:spTree>
    <p:extLst>
      <p:ext uri="{BB962C8B-B14F-4D97-AF65-F5344CB8AC3E}">
        <p14:creationId xmlns:p14="http://schemas.microsoft.com/office/powerpoint/2010/main" val="2734615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Εικόνα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045CEC8-2A33-4978-88CE-EF989876CAA5}"/>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εικόνας 2">
            <a:extLst>
              <a:ext uri="{FF2B5EF4-FFF2-40B4-BE49-F238E27FC236}">
                <a16:creationId xmlns:a16="http://schemas.microsoft.com/office/drawing/2014/main" id="{40071A9E-6DA4-42D5-918B-081E576497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l-GR"/>
          </a:p>
        </p:txBody>
      </p:sp>
      <p:sp>
        <p:nvSpPr>
          <p:cNvPr id="4" name="Θέση κειμένου 3">
            <a:extLst>
              <a:ext uri="{FF2B5EF4-FFF2-40B4-BE49-F238E27FC236}">
                <a16:creationId xmlns:a16="http://schemas.microsoft.com/office/drawing/2014/main" id="{E1DDF147-C835-4904-88C8-142A95E928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1C3FD903-879D-4D7D-A64C-A65BE530B7B5}"/>
              </a:ext>
            </a:extLst>
          </p:cNvPr>
          <p:cNvSpPr>
            <a:spLocks noGrp="1"/>
          </p:cNvSpPr>
          <p:nvPr>
            <p:ph type="dt" sz="half" idx="10"/>
          </p:nvPr>
        </p:nvSpPr>
        <p:spPr/>
        <p:txBody>
          <a:bodyPr/>
          <a:lstStyle/>
          <a:p>
            <a:fld id="{E052723E-631A-4FBC-B574-EE2656E16B50}" type="datetimeFigureOut">
              <a:rPr lang="el-GR" smtClean="0"/>
              <a:t>24/8/2019</a:t>
            </a:fld>
            <a:endParaRPr lang="el-GR"/>
          </a:p>
        </p:txBody>
      </p:sp>
      <p:sp>
        <p:nvSpPr>
          <p:cNvPr id="6" name="Θέση υποσέλιδου 5">
            <a:extLst>
              <a:ext uri="{FF2B5EF4-FFF2-40B4-BE49-F238E27FC236}">
                <a16:creationId xmlns:a16="http://schemas.microsoft.com/office/drawing/2014/main" id="{E2B76744-ACFB-4153-9744-858B1A4DAB79}"/>
              </a:ext>
            </a:extLst>
          </p:cNvPr>
          <p:cNvSpPr>
            <a:spLocks noGrp="1"/>
          </p:cNvSpPr>
          <p:nvPr>
            <p:ph type="ftr" sz="quarter" idx="11"/>
          </p:nvPr>
        </p:nvSpPr>
        <p:spPr/>
        <p:txBody>
          <a:bodyPr/>
          <a:lstStyle/>
          <a:p>
            <a:endParaRPr lang="el-GR"/>
          </a:p>
        </p:txBody>
      </p:sp>
      <p:sp>
        <p:nvSpPr>
          <p:cNvPr id="7" name="Θέση αριθμού διαφάνειας 6">
            <a:extLst>
              <a:ext uri="{FF2B5EF4-FFF2-40B4-BE49-F238E27FC236}">
                <a16:creationId xmlns:a16="http://schemas.microsoft.com/office/drawing/2014/main" id="{91A639A5-0133-4E92-AF84-AA91723A5F35}"/>
              </a:ext>
            </a:extLst>
          </p:cNvPr>
          <p:cNvSpPr>
            <a:spLocks noGrp="1"/>
          </p:cNvSpPr>
          <p:nvPr>
            <p:ph type="sldNum" sz="quarter" idx="12"/>
          </p:nvPr>
        </p:nvSpPr>
        <p:spPr/>
        <p:txBody>
          <a:bodyPr/>
          <a:lstStyle/>
          <a:p>
            <a:fld id="{16A3CFF3-0C45-41AE-9005-C048CA55F501}" type="slidenum">
              <a:rPr lang="el-GR" smtClean="0"/>
              <a:t>‹#›</a:t>
            </a:fld>
            <a:endParaRPr lang="el-GR"/>
          </a:p>
        </p:txBody>
      </p:sp>
    </p:spTree>
    <p:extLst>
      <p:ext uri="{BB962C8B-B14F-4D97-AF65-F5344CB8AC3E}">
        <p14:creationId xmlns:p14="http://schemas.microsoft.com/office/powerpoint/2010/main" val="20997485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τίτλου 1">
            <a:extLst>
              <a:ext uri="{FF2B5EF4-FFF2-40B4-BE49-F238E27FC236}">
                <a16:creationId xmlns:a16="http://schemas.microsoft.com/office/drawing/2014/main" id="{6E5687F9-BD8B-4840-9B0F-BAE52B39DE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C42C7FD9-29F7-42C7-8048-E26A294C7D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0D9F1422-3803-4882-9AF1-50E021B7DB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52723E-631A-4FBC-B574-EE2656E16B50}" type="datetimeFigureOut">
              <a:rPr lang="el-GR" smtClean="0"/>
              <a:t>24/8/2019</a:t>
            </a:fld>
            <a:endParaRPr lang="el-GR"/>
          </a:p>
        </p:txBody>
      </p:sp>
      <p:sp>
        <p:nvSpPr>
          <p:cNvPr id="5" name="Θέση υποσέλιδου 4">
            <a:extLst>
              <a:ext uri="{FF2B5EF4-FFF2-40B4-BE49-F238E27FC236}">
                <a16:creationId xmlns:a16="http://schemas.microsoft.com/office/drawing/2014/main" id="{B73819C0-7276-4D9F-BAF0-F3DA6AD22C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l-GR"/>
          </a:p>
        </p:txBody>
      </p:sp>
      <p:sp>
        <p:nvSpPr>
          <p:cNvPr id="6" name="Θέση αριθμού διαφάνειας 5">
            <a:extLst>
              <a:ext uri="{FF2B5EF4-FFF2-40B4-BE49-F238E27FC236}">
                <a16:creationId xmlns:a16="http://schemas.microsoft.com/office/drawing/2014/main" id="{D75055E5-8E1E-4F27-B9A5-0AD91305BE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A3CFF3-0C45-41AE-9005-C048CA55F501}" type="slidenum">
              <a:rPr lang="el-GR" smtClean="0"/>
              <a:t>‹#›</a:t>
            </a:fld>
            <a:endParaRPr lang="el-GR"/>
          </a:p>
        </p:txBody>
      </p:sp>
    </p:spTree>
    <p:extLst>
      <p:ext uri="{BB962C8B-B14F-4D97-AF65-F5344CB8AC3E}">
        <p14:creationId xmlns:p14="http://schemas.microsoft.com/office/powerpoint/2010/main" val="21930213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hyperlink" Target="http://efepereth.wikidot.com/pizzabox-solar-cooker" TargetMode="External"/><Relationship Id="rId4" Type="http://schemas.openxmlformats.org/officeDocument/2006/relationships/image" Target="../media/image26.JPG"/></Relationships>
</file>

<file path=ppt/slides/_rels/slide11.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30.JPG"/></Relationships>
</file>

<file path=ppt/slides/_rels/slide13.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34.JPG"/></Relationships>
</file>

<file path=ppt/slides/_rels/slide15.xml.rels><?xml version="1.0" encoding="UTF-8" standalone="yes"?>
<Relationships xmlns="http://schemas.openxmlformats.org/package/2006/relationships"><Relationship Id="rId8" Type="http://schemas.openxmlformats.org/officeDocument/2006/relationships/image" Target="../media/image40.JPG"/><Relationship Id="rId3" Type="http://schemas.openxmlformats.org/officeDocument/2006/relationships/image" Target="../media/image35.jpg"/><Relationship Id="rId7" Type="http://schemas.openxmlformats.org/officeDocument/2006/relationships/image" Target="../media/image39.JP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38.JPG"/><Relationship Id="rId5" Type="http://schemas.openxmlformats.org/officeDocument/2006/relationships/image" Target="../media/image37.png"/><Relationship Id="rId10" Type="http://schemas.openxmlformats.org/officeDocument/2006/relationships/image" Target="../media/image42.JPG"/><Relationship Id="rId4" Type="http://schemas.openxmlformats.org/officeDocument/2006/relationships/image" Target="../media/image36.png"/><Relationship Id="rId9" Type="http://schemas.openxmlformats.org/officeDocument/2006/relationships/image" Target="../media/image41.JPG"/></Relationships>
</file>

<file path=ppt/slides/_rels/slide16.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44.JPG"/></Relationships>
</file>

<file path=ppt/slides/_rels/slide17.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46.JPG"/></Relationships>
</file>

<file path=ppt/slides/_rels/slide18.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47.png"/><Relationship Id="rId7" Type="http://schemas.openxmlformats.org/officeDocument/2006/relationships/image" Target="../media/image51.jp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50.jpg"/><Relationship Id="rId5" Type="http://schemas.openxmlformats.org/officeDocument/2006/relationships/image" Target="../media/image49.png"/><Relationship Id="rId4" Type="http://schemas.openxmlformats.org/officeDocument/2006/relationships/image" Target="../media/image48.png"/></Relationships>
</file>

<file path=ppt/slides/_rels/slide19.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slide" Target="slide7.xml"/><Relationship Id="rId4" Type="http://schemas.openxmlformats.org/officeDocument/2006/relationships/image" Target="../media/image54.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notesSlide" Target="../notesSlides/notesSlide20.xml"/><Relationship Id="rId7" Type="http://schemas.openxmlformats.org/officeDocument/2006/relationships/hyperlink" Target="https://www.youtube.com/watch?v=VHb6Aio6a3s&amp;list=PLMcgp1P3bvpIvDfYZxgXzNs4pCupmJ-on&amp;index=5" TargetMode="Externa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hyperlink" Target="https://www.youtube.com/watch?v=coWQ1R2r5MY&amp;list=PLMcgp1P3bvpIvDfYZxgXzNs4pCupmJ-on&amp;index=2" TargetMode="External"/><Relationship Id="rId5" Type="http://schemas.openxmlformats.org/officeDocument/2006/relationships/hyperlink" Target="https://www.youtube.com/watch?v=ZkDzRjMBqCQ&amp;list=PLMcgp1P3bvpIvDfYZxgXzNs4pCupmJ-on&amp;index=6" TargetMode="External"/><Relationship Id="rId10" Type="http://schemas.openxmlformats.org/officeDocument/2006/relationships/image" Target="../media/image55.emf"/><Relationship Id="rId4" Type="http://schemas.openxmlformats.org/officeDocument/2006/relationships/hyperlink" Target="https://www.youtube.com/watch?v=4GA7eIxgmYs" TargetMode="External"/><Relationship Id="rId9" Type="http://schemas.openxmlformats.org/officeDocument/2006/relationships/package" Target="../embeddings/Microsoft_PowerPoint_Presentation.pptx"/></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slide" Target="slide19.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slide" Target="slide20.xml"/><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4C3FE"/>
        </a:solidFill>
        <a:effectLst/>
      </p:bgPr>
    </p:bg>
    <p:spTree>
      <p:nvGrpSpPr>
        <p:cNvPr id="1" name=""/>
        <p:cNvGrpSpPr/>
        <p:nvPr/>
      </p:nvGrpSpPr>
      <p:grpSpPr>
        <a:xfrm>
          <a:off x="0" y="0"/>
          <a:ext cx="0" cy="0"/>
          <a:chOff x="0" y="0"/>
          <a:chExt cx="0" cy="0"/>
        </a:xfrm>
      </p:grpSpPr>
      <p:sp>
        <p:nvSpPr>
          <p:cNvPr id="4" name="Ορθογώνιο 3">
            <a:extLst>
              <a:ext uri="{FF2B5EF4-FFF2-40B4-BE49-F238E27FC236}">
                <a16:creationId xmlns:a16="http://schemas.microsoft.com/office/drawing/2014/main" id="{50D244CD-1CAE-43D3-AF72-413BE9DDD9A7}"/>
              </a:ext>
            </a:extLst>
          </p:cNvPr>
          <p:cNvSpPr/>
          <p:nvPr/>
        </p:nvSpPr>
        <p:spPr>
          <a:xfrm rot="21092303">
            <a:off x="792040" y="442345"/>
            <a:ext cx="7303602" cy="1754326"/>
          </a:xfrm>
          <a:prstGeom prst="rect">
            <a:avLst/>
          </a:prstGeom>
          <a:noFill/>
          <a:ln>
            <a:solidFill>
              <a:schemeClr val="accent1"/>
            </a:solidFill>
          </a:ln>
          <a:effectLst>
            <a:outerShdw blurRad="736600" dist="50800" dir="5400000" algn="ctr" rotWithShape="0">
              <a:srgbClr val="000000">
                <a:alpha val="43137"/>
              </a:srgbClr>
            </a:outerShdw>
            <a:reflection blurRad="6350" stA="50000" endA="300" endPos="26000" dir="5400000" sy="-100000" algn="bl" rotWithShape="0"/>
            <a:softEdge rad="50800"/>
          </a:effectLst>
        </p:spPr>
        <p:txBody>
          <a:bodyPr wrap="none" lIns="91440" tIns="45720" rIns="91440" bIns="45720">
            <a:prstTxWarp prst="textWave1">
              <a:avLst>
                <a:gd name="adj1" fmla="val 8354"/>
                <a:gd name="adj2" fmla="val -427"/>
              </a:avLst>
            </a:prstTxWarp>
            <a:spAutoFit/>
          </a:bodyPr>
          <a:lstStyle/>
          <a:p>
            <a:pPr algn="ctr"/>
            <a:endParaRPr lang="el-GR" sz="5400" b="0" cap="none" spc="0" dirty="0">
              <a:ln w="0"/>
              <a:solidFill>
                <a:schemeClr val="tx1"/>
              </a:solidFill>
              <a:effectLst>
                <a:glow rad="63500">
                  <a:schemeClr val="accent6">
                    <a:satMod val="175000"/>
                    <a:alpha val="40000"/>
                  </a:schemeClr>
                </a:glow>
                <a:outerShdw blurRad="38100" dist="19050" dir="2700000" algn="tl" rotWithShape="0">
                  <a:schemeClr val="dk1">
                    <a:alpha val="40000"/>
                  </a:schemeClr>
                </a:outerShdw>
              </a:effectLst>
            </a:endParaRPr>
          </a:p>
        </p:txBody>
      </p:sp>
      <p:pic>
        <p:nvPicPr>
          <p:cNvPr id="11" name="Εικόνα 10">
            <a:extLst>
              <a:ext uri="{FF2B5EF4-FFF2-40B4-BE49-F238E27FC236}">
                <a16:creationId xmlns:a16="http://schemas.microsoft.com/office/drawing/2014/main" id="{87926CB5-039E-473D-91E3-55B309598C9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177170" y="2202873"/>
            <a:ext cx="5234521" cy="4655127"/>
          </a:xfrm>
          <a:prstGeom prst="rect">
            <a:avLst/>
          </a:prstGeom>
        </p:spPr>
      </p:pic>
      <p:sp>
        <p:nvSpPr>
          <p:cNvPr id="7" name="Ορθογώνιο 6">
            <a:extLst>
              <a:ext uri="{FF2B5EF4-FFF2-40B4-BE49-F238E27FC236}">
                <a16:creationId xmlns:a16="http://schemas.microsoft.com/office/drawing/2014/main" id="{506DD7A7-C035-4EB2-A4A0-ACDF55D20589}"/>
              </a:ext>
            </a:extLst>
          </p:cNvPr>
          <p:cNvSpPr/>
          <p:nvPr/>
        </p:nvSpPr>
        <p:spPr>
          <a:xfrm>
            <a:off x="605937" y="111314"/>
            <a:ext cx="10980126" cy="2213264"/>
          </a:xfrm>
          <a:prstGeom prst="rect">
            <a:avLst/>
          </a:prstGeom>
        </p:spPr>
        <p:txBody>
          <a:bodyPr>
            <a:prstTxWarp prst="textWave1">
              <a:avLst/>
            </a:prstTxWarp>
            <a:spAutoFit/>
            <a:scene3d>
              <a:camera prst="obliqueBottomRight"/>
              <a:lightRig rig="threePt" dir="t"/>
            </a:scene3d>
            <a:sp3d extrusionH="57150">
              <a:bevelT w="38100" h="38100"/>
            </a:sp3d>
          </a:bodyPr>
          <a:lstStyle/>
          <a:p>
            <a:pPr algn="ctr"/>
            <a:r>
              <a:rPr lang="el-GR" b="1" dirty="0">
                <a:solidFill>
                  <a:srgbClr val="79C509"/>
                </a:solidFill>
                <a:effectLst>
                  <a:glow rad="139700">
                    <a:schemeClr val="accent6">
                      <a:satMod val="175000"/>
                      <a:alpha val="40000"/>
                    </a:schemeClr>
                  </a:glow>
                  <a:innerShdw blurRad="63500" dist="50800" dir="13500000">
                    <a:prstClr val="black">
                      <a:alpha val="50000"/>
                    </a:prstClr>
                  </a:innerShdw>
                </a:effectLst>
                <a:latin typeface="Comic Sans MS" panose="030F0702030302020204" pitchFamily="66" charset="0"/>
              </a:rPr>
              <a:t>Μια μέλισσα… </a:t>
            </a:r>
            <a:br>
              <a:rPr lang="el-GR" b="1" dirty="0">
                <a:solidFill>
                  <a:srgbClr val="79C509"/>
                </a:solidFill>
                <a:effectLst>
                  <a:glow rad="139700">
                    <a:schemeClr val="accent6">
                      <a:satMod val="175000"/>
                      <a:alpha val="40000"/>
                    </a:schemeClr>
                  </a:glow>
                  <a:innerShdw blurRad="63500" dist="50800" dir="13500000">
                    <a:prstClr val="black">
                      <a:alpha val="50000"/>
                    </a:prstClr>
                  </a:innerShdw>
                </a:effectLst>
                <a:latin typeface="Comic Sans MS" panose="030F0702030302020204" pitchFamily="66" charset="0"/>
              </a:rPr>
            </a:br>
            <a:r>
              <a:rPr lang="el-GR" b="1" dirty="0">
                <a:solidFill>
                  <a:srgbClr val="79C509"/>
                </a:solidFill>
                <a:effectLst>
                  <a:glow rad="139700">
                    <a:schemeClr val="accent6">
                      <a:satMod val="175000"/>
                      <a:alpha val="40000"/>
                    </a:schemeClr>
                  </a:glow>
                  <a:innerShdw blurRad="63500" dist="50800" dir="13500000">
                    <a:prstClr val="black">
                      <a:alpha val="50000"/>
                    </a:prstClr>
                  </a:innerShdw>
                </a:effectLst>
                <a:latin typeface="Comic Sans MS" panose="030F0702030302020204" pitchFamily="66" charset="0"/>
              </a:rPr>
              <a:t>στο σπίτι της Μελίνας</a:t>
            </a:r>
            <a:endParaRPr lang="el-GR" dirty="0">
              <a:ln w="0"/>
              <a:solidFill>
                <a:srgbClr val="79C509"/>
              </a:solidFill>
              <a:effectLst>
                <a:glow rad="139700">
                  <a:schemeClr val="accent6">
                    <a:satMod val="175000"/>
                    <a:alpha val="40000"/>
                  </a:schemeClr>
                </a:glow>
                <a:innerShdw blurRad="63500" dist="50800" dir="13500000">
                  <a:prstClr val="black">
                    <a:alpha val="50000"/>
                  </a:prstClr>
                </a:innerShdw>
              </a:effectLst>
            </a:endParaRPr>
          </a:p>
        </p:txBody>
      </p:sp>
      <p:sp>
        <p:nvSpPr>
          <p:cNvPr id="15" name="Ελεύθερη σχεδίαση: Σχήμα 14">
            <a:extLst>
              <a:ext uri="{FF2B5EF4-FFF2-40B4-BE49-F238E27FC236}">
                <a16:creationId xmlns:a16="http://schemas.microsoft.com/office/drawing/2014/main" id="{DE7E07DA-EFFD-420F-B632-480B3BD0766E}"/>
              </a:ext>
            </a:extLst>
          </p:cNvPr>
          <p:cNvSpPr/>
          <p:nvPr/>
        </p:nvSpPr>
        <p:spPr>
          <a:xfrm>
            <a:off x="0" y="4133527"/>
            <a:ext cx="5798758" cy="2724473"/>
          </a:xfrm>
          <a:custGeom>
            <a:avLst/>
            <a:gdLst>
              <a:gd name="connsiteX0" fmla="*/ 5237018 w 5288973"/>
              <a:gd name="connsiteY0" fmla="*/ 0 h 2514600"/>
              <a:gd name="connsiteX1" fmla="*/ 5237018 w 5288973"/>
              <a:gd name="connsiteY1" fmla="*/ 0 h 2514600"/>
              <a:gd name="connsiteX2" fmla="*/ 4956464 w 5288973"/>
              <a:gd name="connsiteY2" fmla="*/ 20782 h 2514600"/>
              <a:gd name="connsiteX3" fmla="*/ 4790209 w 5288973"/>
              <a:gd name="connsiteY3" fmla="*/ 31173 h 2514600"/>
              <a:gd name="connsiteX4" fmla="*/ 4696691 w 5288973"/>
              <a:gd name="connsiteY4" fmla="*/ 41564 h 2514600"/>
              <a:gd name="connsiteX5" fmla="*/ 4520046 w 5288973"/>
              <a:gd name="connsiteY5" fmla="*/ 51954 h 2514600"/>
              <a:gd name="connsiteX6" fmla="*/ 4468091 w 5288973"/>
              <a:gd name="connsiteY6" fmla="*/ 62345 h 2514600"/>
              <a:gd name="connsiteX7" fmla="*/ 4333009 w 5288973"/>
              <a:gd name="connsiteY7" fmla="*/ 83127 h 2514600"/>
              <a:gd name="connsiteX8" fmla="*/ 4249882 w 5288973"/>
              <a:gd name="connsiteY8" fmla="*/ 103909 h 2514600"/>
              <a:gd name="connsiteX9" fmla="*/ 4135582 w 5288973"/>
              <a:gd name="connsiteY9" fmla="*/ 135082 h 2514600"/>
              <a:gd name="connsiteX10" fmla="*/ 4031673 w 5288973"/>
              <a:gd name="connsiteY10" fmla="*/ 145473 h 2514600"/>
              <a:gd name="connsiteX11" fmla="*/ 3958937 w 5288973"/>
              <a:gd name="connsiteY11" fmla="*/ 155864 h 2514600"/>
              <a:gd name="connsiteX12" fmla="*/ 3865418 w 5288973"/>
              <a:gd name="connsiteY12" fmla="*/ 176645 h 2514600"/>
              <a:gd name="connsiteX13" fmla="*/ 3792682 w 5288973"/>
              <a:gd name="connsiteY13" fmla="*/ 197427 h 2514600"/>
              <a:gd name="connsiteX14" fmla="*/ 3751118 w 5288973"/>
              <a:gd name="connsiteY14" fmla="*/ 207818 h 2514600"/>
              <a:gd name="connsiteX15" fmla="*/ 3595255 w 5288973"/>
              <a:gd name="connsiteY15" fmla="*/ 228600 h 2514600"/>
              <a:gd name="connsiteX16" fmla="*/ 3522518 w 5288973"/>
              <a:gd name="connsiteY16" fmla="*/ 249382 h 2514600"/>
              <a:gd name="connsiteX17" fmla="*/ 3460173 w 5288973"/>
              <a:gd name="connsiteY17" fmla="*/ 270164 h 2514600"/>
              <a:gd name="connsiteX18" fmla="*/ 3397828 w 5288973"/>
              <a:gd name="connsiteY18" fmla="*/ 290945 h 2514600"/>
              <a:gd name="connsiteX19" fmla="*/ 3366655 w 5288973"/>
              <a:gd name="connsiteY19" fmla="*/ 301336 h 2514600"/>
              <a:gd name="connsiteX20" fmla="*/ 3262746 w 5288973"/>
              <a:gd name="connsiteY20" fmla="*/ 332509 h 2514600"/>
              <a:gd name="connsiteX21" fmla="*/ 3231573 w 5288973"/>
              <a:gd name="connsiteY21" fmla="*/ 342900 h 2514600"/>
              <a:gd name="connsiteX22" fmla="*/ 3148446 w 5288973"/>
              <a:gd name="connsiteY22" fmla="*/ 363682 h 2514600"/>
              <a:gd name="connsiteX23" fmla="*/ 3106882 w 5288973"/>
              <a:gd name="connsiteY23" fmla="*/ 384464 h 2514600"/>
              <a:gd name="connsiteX24" fmla="*/ 3023755 w 5288973"/>
              <a:gd name="connsiteY24" fmla="*/ 405245 h 2514600"/>
              <a:gd name="connsiteX25" fmla="*/ 2992582 w 5288973"/>
              <a:gd name="connsiteY25" fmla="*/ 426027 h 2514600"/>
              <a:gd name="connsiteX26" fmla="*/ 2878282 w 5288973"/>
              <a:gd name="connsiteY26" fmla="*/ 446809 h 2514600"/>
              <a:gd name="connsiteX27" fmla="*/ 2722418 w 5288973"/>
              <a:gd name="connsiteY27" fmla="*/ 477982 h 2514600"/>
              <a:gd name="connsiteX28" fmla="*/ 2628900 w 5288973"/>
              <a:gd name="connsiteY28" fmla="*/ 498764 h 2514600"/>
              <a:gd name="connsiteX29" fmla="*/ 2556164 w 5288973"/>
              <a:gd name="connsiteY29" fmla="*/ 509154 h 2514600"/>
              <a:gd name="connsiteX30" fmla="*/ 2462646 w 5288973"/>
              <a:gd name="connsiteY30" fmla="*/ 540327 h 2514600"/>
              <a:gd name="connsiteX31" fmla="*/ 2431473 w 5288973"/>
              <a:gd name="connsiteY31" fmla="*/ 550718 h 2514600"/>
              <a:gd name="connsiteX32" fmla="*/ 2389909 w 5288973"/>
              <a:gd name="connsiteY32" fmla="*/ 561109 h 2514600"/>
              <a:gd name="connsiteX33" fmla="*/ 2348346 w 5288973"/>
              <a:gd name="connsiteY33" fmla="*/ 581891 h 2514600"/>
              <a:gd name="connsiteX34" fmla="*/ 2265218 w 5288973"/>
              <a:gd name="connsiteY34" fmla="*/ 602673 h 2514600"/>
              <a:gd name="connsiteX35" fmla="*/ 2223655 w 5288973"/>
              <a:gd name="connsiteY35" fmla="*/ 623454 h 2514600"/>
              <a:gd name="connsiteX36" fmla="*/ 2171700 w 5288973"/>
              <a:gd name="connsiteY36" fmla="*/ 633845 h 2514600"/>
              <a:gd name="connsiteX37" fmla="*/ 2109355 w 5288973"/>
              <a:gd name="connsiteY37" fmla="*/ 654627 h 2514600"/>
              <a:gd name="connsiteX38" fmla="*/ 2078182 w 5288973"/>
              <a:gd name="connsiteY38" fmla="*/ 665018 h 2514600"/>
              <a:gd name="connsiteX39" fmla="*/ 2047009 w 5288973"/>
              <a:gd name="connsiteY39" fmla="*/ 685800 h 2514600"/>
              <a:gd name="connsiteX40" fmla="*/ 1984664 w 5288973"/>
              <a:gd name="connsiteY40" fmla="*/ 706582 h 2514600"/>
              <a:gd name="connsiteX41" fmla="*/ 1953491 w 5288973"/>
              <a:gd name="connsiteY41" fmla="*/ 716973 h 2514600"/>
              <a:gd name="connsiteX42" fmla="*/ 1922318 w 5288973"/>
              <a:gd name="connsiteY42" fmla="*/ 727364 h 2514600"/>
              <a:gd name="connsiteX43" fmla="*/ 1880755 w 5288973"/>
              <a:gd name="connsiteY43" fmla="*/ 737754 h 2514600"/>
              <a:gd name="connsiteX44" fmla="*/ 1818409 w 5288973"/>
              <a:gd name="connsiteY44" fmla="*/ 768927 h 2514600"/>
              <a:gd name="connsiteX45" fmla="*/ 1724891 w 5288973"/>
              <a:gd name="connsiteY45" fmla="*/ 789709 h 2514600"/>
              <a:gd name="connsiteX46" fmla="*/ 1589809 w 5288973"/>
              <a:gd name="connsiteY46" fmla="*/ 820882 h 2514600"/>
              <a:gd name="connsiteX47" fmla="*/ 1506682 w 5288973"/>
              <a:gd name="connsiteY47" fmla="*/ 841664 h 2514600"/>
              <a:gd name="connsiteX48" fmla="*/ 1433946 w 5288973"/>
              <a:gd name="connsiteY48" fmla="*/ 862445 h 2514600"/>
              <a:gd name="connsiteX49" fmla="*/ 1028700 w 5288973"/>
              <a:gd name="connsiteY49" fmla="*/ 883227 h 2514600"/>
              <a:gd name="connsiteX50" fmla="*/ 945573 w 5288973"/>
              <a:gd name="connsiteY50" fmla="*/ 904009 h 2514600"/>
              <a:gd name="connsiteX51" fmla="*/ 883228 w 5288973"/>
              <a:gd name="connsiteY51" fmla="*/ 924791 h 2514600"/>
              <a:gd name="connsiteX52" fmla="*/ 706582 w 5288973"/>
              <a:gd name="connsiteY52" fmla="*/ 955964 h 2514600"/>
              <a:gd name="connsiteX53" fmla="*/ 581891 w 5288973"/>
              <a:gd name="connsiteY53" fmla="*/ 997527 h 2514600"/>
              <a:gd name="connsiteX54" fmla="*/ 519546 w 5288973"/>
              <a:gd name="connsiteY54" fmla="*/ 1018309 h 2514600"/>
              <a:gd name="connsiteX55" fmla="*/ 436418 w 5288973"/>
              <a:gd name="connsiteY55" fmla="*/ 1049482 h 2514600"/>
              <a:gd name="connsiteX56" fmla="*/ 394855 w 5288973"/>
              <a:gd name="connsiteY56" fmla="*/ 1080654 h 2514600"/>
              <a:gd name="connsiteX57" fmla="*/ 332509 w 5288973"/>
              <a:gd name="connsiteY57" fmla="*/ 1101436 h 2514600"/>
              <a:gd name="connsiteX58" fmla="*/ 301337 w 5288973"/>
              <a:gd name="connsiteY58" fmla="*/ 1111827 h 2514600"/>
              <a:gd name="connsiteX59" fmla="*/ 228600 w 5288973"/>
              <a:gd name="connsiteY59" fmla="*/ 1143000 h 2514600"/>
              <a:gd name="connsiteX60" fmla="*/ 145473 w 5288973"/>
              <a:gd name="connsiteY60" fmla="*/ 1163782 h 2514600"/>
              <a:gd name="connsiteX61" fmla="*/ 83128 w 5288973"/>
              <a:gd name="connsiteY61" fmla="*/ 1184564 h 2514600"/>
              <a:gd name="connsiteX62" fmla="*/ 0 w 5288973"/>
              <a:gd name="connsiteY62" fmla="*/ 1184564 h 2514600"/>
              <a:gd name="connsiteX63" fmla="*/ 20782 w 5288973"/>
              <a:gd name="connsiteY63" fmla="*/ 2483427 h 2514600"/>
              <a:gd name="connsiteX64" fmla="*/ 5288973 w 5288973"/>
              <a:gd name="connsiteY64" fmla="*/ 2514600 h 2514600"/>
              <a:gd name="connsiteX65" fmla="*/ 5237018 w 5288973"/>
              <a:gd name="connsiteY65" fmla="*/ 0 h 251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88973" h="2514600">
                <a:moveTo>
                  <a:pt x="5237018" y="0"/>
                </a:moveTo>
                <a:lnTo>
                  <a:pt x="5237018" y="0"/>
                </a:lnTo>
                <a:lnTo>
                  <a:pt x="4956464" y="20782"/>
                </a:lnTo>
                <a:lnTo>
                  <a:pt x="4790209" y="31173"/>
                </a:lnTo>
                <a:cubicBezTo>
                  <a:pt x="4758944" y="33674"/>
                  <a:pt x="4727963" y="39159"/>
                  <a:pt x="4696691" y="41564"/>
                </a:cubicBezTo>
                <a:cubicBezTo>
                  <a:pt x="4637881" y="46088"/>
                  <a:pt x="4578928" y="48491"/>
                  <a:pt x="4520046" y="51954"/>
                </a:cubicBezTo>
                <a:lnTo>
                  <a:pt x="4468091" y="62345"/>
                </a:lnTo>
                <a:cubicBezTo>
                  <a:pt x="4415224" y="71957"/>
                  <a:pt x="4387500" y="75343"/>
                  <a:pt x="4333009" y="83127"/>
                </a:cubicBezTo>
                <a:cubicBezTo>
                  <a:pt x="4238430" y="114654"/>
                  <a:pt x="4387803" y="66294"/>
                  <a:pt x="4249882" y="103909"/>
                </a:cubicBezTo>
                <a:cubicBezTo>
                  <a:pt x="4179950" y="122981"/>
                  <a:pt x="4201626" y="126276"/>
                  <a:pt x="4135582" y="135082"/>
                </a:cubicBezTo>
                <a:cubicBezTo>
                  <a:pt x="4101078" y="139683"/>
                  <a:pt x="4066244" y="141406"/>
                  <a:pt x="4031673" y="145473"/>
                </a:cubicBezTo>
                <a:cubicBezTo>
                  <a:pt x="4007349" y="148335"/>
                  <a:pt x="3983182" y="152400"/>
                  <a:pt x="3958937" y="155864"/>
                </a:cubicBezTo>
                <a:cubicBezTo>
                  <a:pt x="3898266" y="176086"/>
                  <a:pt x="3956861" y="158356"/>
                  <a:pt x="3865418" y="176645"/>
                </a:cubicBezTo>
                <a:cubicBezTo>
                  <a:pt x="3811282" y="187472"/>
                  <a:pt x="3838896" y="184223"/>
                  <a:pt x="3792682" y="197427"/>
                </a:cubicBezTo>
                <a:cubicBezTo>
                  <a:pt x="3778950" y="201350"/>
                  <a:pt x="3765122" y="205017"/>
                  <a:pt x="3751118" y="207818"/>
                </a:cubicBezTo>
                <a:cubicBezTo>
                  <a:pt x="3692815" y="219479"/>
                  <a:pt x="3657638" y="221669"/>
                  <a:pt x="3595255" y="228600"/>
                </a:cubicBezTo>
                <a:cubicBezTo>
                  <a:pt x="3490483" y="263524"/>
                  <a:pt x="3653004" y="210236"/>
                  <a:pt x="3522518" y="249382"/>
                </a:cubicBezTo>
                <a:cubicBezTo>
                  <a:pt x="3501536" y="255677"/>
                  <a:pt x="3480955" y="263237"/>
                  <a:pt x="3460173" y="270164"/>
                </a:cubicBezTo>
                <a:lnTo>
                  <a:pt x="3397828" y="290945"/>
                </a:lnTo>
                <a:cubicBezTo>
                  <a:pt x="3387437" y="294409"/>
                  <a:pt x="3377281" y="298679"/>
                  <a:pt x="3366655" y="301336"/>
                </a:cubicBezTo>
                <a:cubicBezTo>
                  <a:pt x="3303838" y="317040"/>
                  <a:pt x="3338641" y="307210"/>
                  <a:pt x="3262746" y="332509"/>
                </a:cubicBezTo>
                <a:cubicBezTo>
                  <a:pt x="3252355" y="335973"/>
                  <a:pt x="3242199" y="340243"/>
                  <a:pt x="3231573" y="342900"/>
                </a:cubicBezTo>
                <a:cubicBezTo>
                  <a:pt x="3203864" y="349827"/>
                  <a:pt x="3173992" y="350909"/>
                  <a:pt x="3148446" y="363682"/>
                </a:cubicBezTo>
                <a:cubicBezTo>
                  <a:pt x="3134591" y="370609"/>
                  <a:pt x="3121577" y="379566"/>
                  <a:pt x="3106882" y="384464"/>
                </a:cubicBezTo>
                <a:cubicBezTo>
                  <a:pt x="3071307" y="396322"/>
                  <a:pt x="3054863" y="389691"/>
                  <a:pt x="3023755" y="405245"/>
                </a:cubicBezTo>
                <a:cubicBezTo>
                  <a:pt x="3012585" y="410830"/>
                  <a:pt x="3004275" y="421642"/>
                  <a:pt x="2992582" y="426027"/>
                </a:cubicBezTo>
                <a:cubicBezTo>
                  <a:pt x="2977049" y="431852"/>
                  <a:pt x="2889955" y="443891"/>
                  <a:pt x="2878282" y="446809"/>
                </a:cubicBezTo>
                <a:cubicBezTo>
                  <a:pt x="2730920" y="483650"/>
                  <a:pt x="2916833" y="456380"/>
                  <a:pt x="2722418" y="477982"/>
                </a:cubicBezTo>
                <a:cubicBezTo>
                  <a:pt x="2685055" y="487323"/>
                  <a:pt x="2668474" y="492169"/>
                  <a:pt x="2628900" y="498764"/>
                </a:cubicBezTo>
                <a:cubicBezTo>
                  <a:pt x="2604742" y="502790"/>
                  <a:pt x="2580409" y="505691"/>
                  <a:pt x="2556164" y="509154"/>
                </a:cubicBezTo>
                <a:lnTo>
                  <a:pt x="2462646" y="540327"/>
                </a:lnTo>
                <a:cubicBezTo>
                  <a:pt x="2452255" y="543791"/>
                  <a:pt x="2442099" y="548061"/>
                  <a:pt x="2431473" y="550718"/>
                </a:cubicBezTo>
                <a:lnTo>
                  <a:pt x="2389909" y="561109"/>
                </a:lnTo>
                <a:cubicBezTo>
                  <a:pt x="2376055" y="568036"/>
                  <a:pt x="2363041" y="576993"/>
                  <a:pt x="2348346" y="581891"/>
                </a:cubicBezTo>
                <a:cubicBezTo>
                  <a:pt x="2321250" y="590923"/>
                  <a:pt x="2290765" y="589900"/>
                  <a:pt x="2265218" y="602673"/>
                </a:cubicBezTo>
                <a:cubicBezTo>
                  <a:pt x="2251364" y="609600"/>
                  <a:pt x="2238350" y="618556"/>
                  <a:pt x="2223655" y="623454"/>
                </a:cubicBezTo>
                <a:cubicBezTo>
                  <a:pt x="2206900" y="629039"/>
                  <a:pt x="2188739" y="629198"/>
                  <a:pt x="2171700" y="633845"/>
                </a:cubicBezTo>
                <a:cubicBezTo>
                  <a:pt x="2150566" y="639609"/>
                  <a:pt x="2130137" y="647700"/>
                  <a:pt x="2109355" y="654627"/>
                </a:cubicBezTo>
                <a:cubicBezTo>
                  <a:pt x="2098964" y="658091"/>
                  <a:pt x="2087296" y="658942"/>
                  <a:pt x="2078182" y="665018"/>
                </a:cubicBezTo>
                <a:cubicBezTo>
                  <a:pt x="2067791" y="671945"/>
                  <a:pt x="2058421" y="680728"/>
                  <a:pt x="2047009" y="685800"/>
                </a:cubicBezTo>
                <a:cubicBezTo>
                  <a:pt x="2026991" y="694697"/>
                  <a:pt x="2005446" y="699655"/>
                  <a:pt x="1984664" y="706582"/>
                </a:cubicBezTo>
                <a:lnTo>
                  <a:pt x="1953491" y="716973"/>
                </a:lnTo>
                <a:cubicBezTo>
                  <a:pt x="1943100" y="720437"/>
                  <a:pt x="1932944" y="724708"/>
                  <a:pt x="1922318" y="727364"/>
                </a:cubicBezTo>
                <a:cubicBezTo>
                  <a:pt x="1908464" y="730827"/>
                  <a:pt x="1894486" y="733831"/>
                  <a:pt x="1880755" y="737754"/>
                </a:cubicBezTo>
                <a:cubicBezTo>
                  <a:pt x="1793195" y="762770"/>
                  <a:pt x="1909479" y="729897"/>
                  <a:pt x="1818409" y="768927"/>
                </a:cubicBezTo>
                <a:cubicBezTo>
                  <a:pt x="1802078" y="775926"/>
                  <a:pt x="1738454" y="786010"/>
                  <a:pt x="1724891" y="789709"/>
                </a:cubicBezTo>
                <a:cubicBezTo>
                  <a:pt x="1599373" y="823942"/>
                  <a:pt x="1728885" y="801014"/>
                  <a:pt x="1589809" y="820882"/>
                </a:cubicBezTo>
                <a:cubicBezTo>
                  <a:pt x="1518566" y="844631"/>
                  <a:pt x="1606975" y="816592"/>
                  <a:pt x="1506682" y="841664"/>
                </a:cubicBezTo>
                <a:cubicBezTo>
                  <a:pt x="1476249" y="849272"/>
                  <a:pt x="1467506" y="858912"/>
                  <a:pt x="1433946" y="862445"/>
                </a:cubicBezTo>
                <a:cubicBezTo>
                  <a:pt x="1340042" y="872330"/>
                  <a:pt x="1098459" y="880320"/>
                  <a:pt x="1028700" y="883227"/>
                </a:cubicBezTo>
                <a:cubicBezTo>
                  <a:pt x="1000991" y="890154"/>
                  <a:pt x="972669" y="894977"/>
                  <a:pt x="945573" y="904009"/>
                </a:cubicBezTo>
                <a:cubicBezTo>
                  <a:pt x="924791" y="910936"/>
                  <a:pt x="904914" y="921693"/>
                  <a:pt x="883228" y="924791"/>
                </a:cubicBezTo>
                <a:cubicBezTo>
                  <a:pt x="837612" y="931308"/>
                  <a:pt x="744963" y="943171"/>
                  <a:pt x="706582" y="955964"/>
                </a:cubicBezTo>
                <a:lnTo>
                  <a:pt x="581891" y="997527"/>
                </a:lnTo>
                <a:cubicBezTo>
                  <a:pt x="581889" y="997528"/>
                  <a:pt x="519549" y="1018308"/>
                  <a:pt x="519546" y="1018309"/>
                </a:cubicBezTo>
                <a:cubicBezTo>
                  <a:pt x="465209" y="1045478"/>
                  <a:pt x="493009" y="1035334"/>
                  <a:pt x="436418" y="1049482"/>
                </a:cubicBezTo>
                <a:cubicBezTo>
                  <a:pt x="422564" y="1059873"/>
                  <a:pt x="410345" y="1072909"/>
                  <a:pt x="394855" y="1080654"/>
                </a:cubicBezTo>
                <a:cubicBezTo>
                  <a:pt x="375262" y="1090451"/>
                  <a:pt x="353291" y="1094509"/>
                  <a:pt x="332509" y="1101436"/>
                </a:cubicBezTo>
                <a:cubicBezTo>
                  <a:pt x="322118" y="1104900"/>
                  <a:pt x="311133" y="1106929"/>
                  <a:pt x="301337" y="1111827"/>
                </a:cubicBezTo>
                <a:cubicBezTo>
                  <a:pt x="267274" y="1128859"/>
                  <a:pt x="262237" y="1133826"/>
                  <a:pt x="228600" y="1143000"/>
                </a:cubicBezTo>
                <a:cubicBezTo>
                  <a:pt x="201045" y="1150515"/>
                  <a:pt x="172569" y="1154750"/>
                  <a:pt x="145473" y="1163782"/>
                </a:cubicBezTo>
                <a:cubicBezTo>
                  <a:pt x="124691" y="1170709"/>
                  <a:pt x="105034" y="1184564"/>
                  <a:pt x="83128" y="1184564"/>
                </a:cubicBezTo>
                <a:lnTo>
                  <a:pt x="0" y="1184564"/>
                </a:lnTo>
                <a:lnTo>
                  <a:pt x="20782" y="2483427"/>
                </a:lnTo>
                <a:lnTo>
                  <a:pt x="5288973" y="2514600"/>
                </a:lnTo>
                <a:lnTo>
                  <a:pt x="5237018" y="0"/>
                </a:lnTo>
                <a:close/>
              </a:path>
            </a:pathLst>
          </a:custGeom>
          <a:solidFill>
            <a:srgbClr val="79C5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7" name="Ελεύθερη σχεδίαση: Σχήμα 16">
            <a:extLst>
              <a:ext uri="{FF2B5EF4-FFF2-40B4-BE49-F238E27FC236}">
                <a16:creationId xmlns:a16="http://schemas.microsoft.com/office/drawing/2014/main" id="{22FA0BB3-3607-442B-B434-C04DEFC53401}"/>
              </a:ext>
            </a:extLst>
          </p:cNvPr>
          <p:cNvSpPr/>
          <p:nvPr/>
        </p:nvSpPr>
        <p:spPr>
          <a:xfrm>
            <a:off x="10411691" y="4644736"/>
            <a:ext cx="1797627" cy="2213264"/>
          </a:xfrm>
          <a:custGeom>
            <a:avLst/>
            <a:gdLst>
              <a:gd name="connsiteX0" fmla="*/ 0 w 1797627"/>
              <a:gd name="connsiteY0" fmla="*/ 0 h 2213264"/>
              <a:gd name="connsiteX1" fmla="*/ 0 w 1797627"/>
              <a:gd name="connsiteY1" fmla="*/ 0 h 2213264"/>
              <a:gd name="connsiteX2" fmla="*/ 83127 w 1797627"/>
              <a:gd name="connsiteY2" fmla="*/ 41564 h 2213264"/>
              <a:gd name="connsiteX3" fmla="*/ 135082 w 1797627"/>
              <a:gd name="connsiteY3" fmla="*/ 51955 h 2213264"/>
              <a:gd name="connsiteX4" fmla="*/ 197427 w 1797627"/>
              <a:gd name="connsiteY4" fmla="*/ 93519 h 2213264"/>
              <a:gd name="connsiteX5" fmla="*/ 228600 w 1797627"/>
              <a:gd name="connsiteY5" fmla="*/ 103909 h 2213264"/>
              <a:gd name="connsiteX6" fmla="*/ 270164 w 1797627"/>
              <a:gd name="connsiteY6" fmla="*/ 135082 h 2213264"/>
              <a:gd name="connsiteX7" fmla="*/ 332509 w 1797627"/>
              <a:gd name="connsiteY7" fmla="*/ 155864 h 2213264"/>
              <a:gd name="connsiteX8" fmla="*/ 363682 w 1797627"/>
              <a:gd name="connsiteY8" fmla="*/ 176646 h 2213264"/>
              <a:gd name="connsiteX9" fmla="*/ 405245 w 1797627"/>
              <a:gd name="connsiteY9" fmla="*/ 197428 h 2213264"/>
              <a:gd name="connsiteX10" fmla="*/ 436418 w 1797627"/>
              <a:gd name="connsiteY10" fmla="*/ 228600 h 2213264"/>
              <a:gd name="connsiteX11" fmla="*/ 550718 w 1797627"/>
              <a:gd name="connsiteY11" fmla="*/ 280555 h 2213264"/>
              <a:gd name="connsiteX12" fmla="*/ 581891 w 1797627"/>
              <a:gd name="connsiteY12" fmla="*/ 311728 h 2213264"/>
              <a:gd name="connsiteX13" fmla="*/ 613064 w 1797627"/>
              <a:gd name="connsiteY13" fmla="*/ 322119 h 2213264"/>
              <a:gd name="connsiteX14" fmla="*/ 706582 w 1797627"/>
              <a:gd name="connsiteY14" fmla="*/ 374073 h 2213264"/>
              <a:gd name="connsiteX15" fmla="*/ 779318 w 1797627"/>
              <a:gd name="connsiteY15" fmla="*/ 405246 h 2213264"/>
              <a:gd name="connsiteX16" fmla="*/ 841664 w 1797627"/>
              <a:gd name="connsiteY16" fmla="*/ 446809 h 2213264"/>
              <a:gd name="connsiteX17" fmla="*/ 872836 w 1797627"/>
              <a:gd name="connsiteY17" fmla="*/ 467591 h 2213264"/>
              <a:gd name="connsiteX18" fmla="*/ 935182 w 1797627"/>
              <a:gd name="connsiteY18" fmla="*/ 488373 h 2213264"/>
              <a:gd name="connsiteX19" fmla="*/ 966354 w 1797627"/>
              <a:gd name="connsiteY19" fmla="*/ 498764 h 2213264"/>
              <a:gd name="connsiteX20" fmla="*/ 1039091 w 1797627"/>
              <a:gd name="connsiteY20" fmla="*/ 540328 h 2213264"/>
              <a:gd name="connsiteX21" fmla="*/ 1070264 w 1797627"/>
              <a:gd name="connsiteY21" fmla="*/ 550719 h 2213264"/>
              <a:gd name="connsiteX22" fmla="*/ 1101436 w 1797627"/>
              <a:gd name="connsiteY22" fmla="*/ 571500 h 2213264"/>
              <a:gd name="connsiteX23" fmla="*/ 1174173 w 1797627"/>
              <a:gd name="connsiteY23" fmla="*/ 581891 h 2213264"/>
              <a:gd name="connsiteX24" fmla="*/ 1236518 w 1797627"/>
              <a:gd name="connsiteY24" fmla="*/ 602673 h 2213264"/>
              <a:gd name="connsiteX25" fmla="*/ 1267691 w 1797627"/>
              <a:gd name="connsiteY25" fmla="*/ 613064 h 2213264"/>
              <a:gd name="connsiteX26" fmla="*/ 1298864 w 1797627"/>
              <a:gd name="connsiteY26" fmla="*/ 633846 h 2213264"/>
              <a:gd name="connsiteX27" fmla="*/ 1330036 w 1797627"/>
              <a:gd name="connsiteY27" fmla="*/ 644237 h 2213264"/>
              <a:gd name="connsiteX28" fmla="*/ 1392382 w 1797627"/>
              <a:gd name="connsiteY28" fmla="*/ 685800 h 2213264"/>
              <a:gd name="connsiteX29" fmla="*/ 1413164 w 1797627"/>
              <a:gd name="connsiteY29" fmla="*/ 716973 h 2213264"/>
              <a:gd name="connsiteX30" fmla="*/ 1475509 w 1797627"/>
              <a:gd name="connsiteY30" fmla="*/ 779319 h 2213264"/>
              <a:gd name="connsiteX31" fmla="*/ 1496291 w 1797627"/>
              <a:gd name="connsiteY31" fmla="*/ 810491 h 2213264"/>
              <a:gd name="connsiteX32" fmla="*/ 1558636 w 1797627"/>
              <a:gd name="connsiteY32" fmla="*/ 852055 h 2213264"/>
              <a:gd name="connsiteX33" fmla="*/ 1589809 w 1797627"/>
              <a:gd name="connsiteY33" fmla="*/ 883228 h 2213264"/>
              <a:gd name="connsiteX34" fmla="*/ 1652154 w 1797627"/>
              <a:gd name="connsiteY34" fmla="*/ 924791 h 2213264"/>
              <a:gd name="connsiteX35" fmla="*/ 1693718 w 1797627"/>
              <a:gd name="connsiteY35" fmla="*/ 997528 h 2213264"/>
              <a:gd name="connsiteX36" fmla="*/ 1704109 w 1797627"/>
              <a:gd name="connsiteY36" fmla="*/ 1028700 h 2213264"/>
              <a:gd name="connsiteX37" fmla="*/ 1766454 w 1797627"/>
              <a:gd name="connsiteY37" fmla="*/ 1059873 h 2213264"/>
              <a:gd name="connsiteX38" fmla="*/ 1797627 w 1797627"/>
              <a:gd name="connsiteY38" fmla="*/ 1080655 h 2213264"/>
              <a:gd name="connsiteX39" fmla="*/ 1797627 w 1797627"/>
              <a:gd name="connsiteY39" fmla="*/ 2213264 h 2213264"/>
              <a:gd name="connsiteX40" fmla="*/ 0 w 1797627"/>
              <a:gd name="connsiteY40" fmla="*/ 2202873 h 2213264"/>
              <a:gd name="connsiteX41" fmla="*/ 0 w 1797627"/>
              <a:gd name="connsiteY41" fmla="*/ 0 h 2213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797627" h="2213264">
                <a:moveTo>
                  <a:pt x="0" y="0"/>
                </a:moveTo>
                <a:lnTo>
                  <a:pt x="0" y="0"/>
                </a:lnTo>
                <a:cubicBezTo>
                  <a:pt x="27709" y="13855"/>
                  <a:pt x="54212" y="30443"/>
                  <a:pt x="83127" y="41564"/>
                </a:cubicBezTo>
                <a:cubicBezTo>
                  <a:pt x="99611" y="47904"/>
                  <a:pt x="119004" y="44647"/>
                  <a:pt x="135082" y="51955"/>
                </a:cubicBezTo>
                <a:cubicBezTo>
                  <a:pt x="157820" y="62290"/>
                  <a:pt x="173732" y="85621"/>
                  <a:pt x="197427" y="93519"/>
                </a:cubicBezTo>
                <a:lnTo>
                  <a:pt x="228600" y="103909"/>
                </a:lnTo>
                <a:cubicBezTo>
                  <a:pt x="242455" y="114300"/>
                  <a:pt x="254674" y="127337"/>
                  <a:pt x="270164" y="135082"/>
                </a:cubicBezTo>
                <a:cubicBezTo>
                  <a:pt x="289757" y="144879"/>
                  <a:pt x="314282" y="143713"/>
                  <a:pt x="332509" y="155864"/>
                </a:cubicBezTo>
                <a:cubicBezTo>
                  <a:pt x="342900" y="162791"/>
                  <a:pt x="352839" y="170450"/>
                  <a:pt x="363682" y="176646"/>
                </a:cubicBezTo>
                <a:cubicBezTo>
                  <a:pt x="377131" y="184331"/>
                  <a:pt x="392640" y="188425"/>
                  <a:pt x="405245" y="197428"/>
                </a:cubicBezTo>
                <a:cubicBezTo>
                  <a:pt x="417203" y="205969"/>
                  <a:pt x="424191" y="220449"/>
                  <a:pt x="436418" y="228600"/>
                </a:cubicBezTo>
                <a:cubicBezTo>
                  <a:pt x="508260" y="276494"/>
                  <a:pt x="425892" y="155729"/>
                  <a:pt x="550718" y="280555"/>
                </a:cubicBezTo>
                <a:cubicBezTo>
                  <a:pt x="561109" y="290946"/>
                  <a:pt x="569664" y="303577"/>
                  <a:pt x="581891" y="311728"/>
                </a:cubicBezTo>
                <a:cubicBezTo>
                  <a:pt x="591005" y="317804"/>
                  <a:pt x="603267" y="317221"/>
                  <a:pt x="613064" y="322119"/>
                </a:cubicBezTo>
                <a:cubicBezTo>
                  <a:pt x="691896" y="361534"/>
                  <a:pt x="636527" y="344049"/>
                  <a:pt x="706582" y="374073"/>
                </a:cubicBezTo>
                <a:cubicBezTo>
                  <a:pt x="756747" y="395573"/>
                  <a:pt x="721879" y="370783"/>
                  <a:pt x="779318" y="405246"/>
                </a:cubicBezTo>
                <a:cubicBezTo>
                  <a:pt x="800735" y="418096"/>
                  <a:pt x="820882" y="432954"/>
                  <a:pt x="841664" y="446809"/>
                </a:cubicBezTo>
                <a:cubicBezTo>
                  <a:pt x="852055" y="453736"/>
                  <a:pt x="860989" y="463642"/>
                  <a:pt x="872836" y="467591"/>
                </a:cubicBezTo>
                <a:lnTo>
                  <a:pt x="935182" y="488373"/>
                </a:lnTo>
                <a:cubicBezTo>
                  <a:pt x="945573" y="491837"/>
                  <a:pt x="957241" y="492689"/>
                  <a:pt x="966354" y="498764"/>
                </a:cubicBezTo>
                <a:cubicBezTo>
                  <a:pt x="997661" y="519635"/>
                  <a:pt x="1002177" y="524508"/>
                  <a:pt x="1039091" y="540328"/>
                </a:cubicBezTo>
                <a:cubicBezTo>
                  <a:pt x="1049158" y="544643"/>
                  <a:pt x="1060467" y="545821"/>
                  <a:pt x="1070264" y="550719"/>
                </a:cubicBezTo>
                <a:cubicBezTo>
                  <a:pt x="1081434" y="556304"/>
                  <a:pt x="1089475" y="567912"/>
                  <a:pt x="1101436" y="571500"/>
                </a:cubicBezTo>
                <a:cubicBezTo>
                  <a:pt x="1124895" y="578538"/>
                  <a:pt x="1149927" y="578427"/>
                  <a:pt x="1174173" y="581891"/>
                </a:cubicBezTo>
                <a:lnTo>
                  <a:pt x="1236518" y="602673"/>
                </a:lnTo>
                <a:cubicBezTo>
                  <a:pt x="1246909" y="606137"/>
                  <a:pt x="1258577" y="606988"/>
                  <a:pt x="1267691" y="613064"/>
                </a:cubicBezTo>
                <a:cubicBezTo>
                  <a:pt x="1278082" y="619991"/>
                  <a:pt x="1287694" y="628261"/>
                  <a:pt x="1298864" y="633846"/>
                </a:cubicBezTo>
                <a:cubicBezTo>
                  <a:pt x="1308660" y="638744"/>
                  <a:pt x="1320462" y="638918"/>
                  <a:pt x="1330036" y="644237"/>
                </a:cubicBezTo>
                <a:cubicBezTo>
                  <a:pt x="1351870" y="656367"/>
                  <a:pt x="1392382" y="685800"/>
                  <a:pt x="1392382" y="685800"/>
                </a:cubicBezTo>
                <a:cubicBezTo>
                  <a:pt x="1399309" y="696191"/>
                  <a:pt x="1404867" y="707639"/>
                  <a:pt x="1413164" y="716973"/>
                </a:cubicBezTo>
                <a:cubicBezTo>
                  <a:pt x="1432689" y="738939"/>
                  <a:pt x="1459206" y="754865"/>
                  <a:pt x="1475509" y="779319"/>
                </a:cubicBezTo>
                <a:cubicBezTo>
                  <a:pt x="1482436" y="789710"/>
                  <a:pt x="1486893" y="802268"/>
                  <a:pt x="1496291" y="810491"/>
                </a:cubicBezTo>
                <a:cubicBezTo>
                  <a:pt x="1515088" y="826938"/>
                  <a:pt x="1540975" y="834394"/>
                  <a:pt x="1558636" y="852055"/>
                </a:cubicBezTo>
                <a:cubicBezTo>
                  <a:pt x="1569027" y="862446"/>
                  <a:pt x="1578209" y="874206"/>
                  <a:pt x="1589809" y="883228"/>
                </a:cubicBezTo>
                <a:cubicBezTo>
                  <a:pt x="1609524" y="898562"/>
                  <a:pt x="1652154" y="924791"/>
                  <a:pt x="1652154" y="924791"/>
                </a:cubicBezTo>
                <a:cubicBezTo>
                  <a:pt x="1673026" y="956099"/>
                  <a:pt x="1677897" y="960613"/>
                  <a:pt x="1693718" y="997528"/>
                </a:cubicBezTo>
                <a:cubicBezTo>
                  <a:pt x="1698033" y="1007595"/>
                  <a:pt x="1697267" y="1020147"/>
                  <a:pt x="1704109" y="1028700"/>
                </a:cubicBezTo>
                <a:cubicBezTo>
                  <a:pt x="1723962" y="1053516"/>
                  <a:pt x="1741355" y="1047323"/>
                  <a:pt x="1766454" y="1059873"/>
                </a:cubicBezTo>
                <a:cubicBezTo>
                  <a:pt x="1777624" y="1065458"/>
                  <a:pt x="1797627" y="1080655"/>
                  <a:pt x="1797627" y="1080655"/>
                </a:cubicBezTo>
                <a:lnTo>
                  <a:pt x="1797627" y="2213264"/>
                </a:lnTo>
                <a:lnTo>
                  <a:pt x="0" y="2202873"/>
                </a:lnTo>
                <a:cubicBezTo>
                  <a:pt x="3464" y="1478973"/>
                  <a:pt x="0" y="367145"/>
                  <a:pt x="0" y="0"/>
                </a:cubicBezTo>
                <a:close/>
              </a:path>
            </a:pathLst>
          </a:custGeom>
          <a:solidFill>
            <a:srgbClr val="79C5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pic>
        <p:nvPicPr>
          <p:cNvPr id="9" name="Εικόνα 8">
            <a:extLst>
              <a:ext uri="{FF2B5EF4-FFF2-40B4-BE49-F238E27FC236}">
                <a16:creationId xmlns:a16="http://schemas.microsoft.com/office/drawing/2014/main" id="{21A1FAAF-C7C9-45C5-A205-CADB927A1F0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20413" y="2993840"/>
            <a:ext cx="2462272" cy="3506399"/>
          </a:xfrm>
          <a:prstGeom prst="rect">
            <a:avLst/>
          </a:prstGeom>
          <a:effectLst>
            <a:outerShdw blurRad="50800" dist="50800" dir="5400000" algn="ctr" rotWithShape="0">
              <a:srgbClr val="FFFF00"/>
            </a:outerShdw>
          </a:effectLst>
        </p:spPr>
      </p:pic>
      <p:sp>
        <p:nvSpPr>
          <p:cNvPr id="18" name="Ορθογώνιο 17">
            <a:extLst>
              <a:ext uri="{FF2B5EF4-FFF2-40B4-BE49-F238E27FC236}">
                <a16:creationId xmlns:a16="http://schemas.microsoft.com/office/drawing/2014/main" id="{E7C49A42-D03C-459E-9C09-D505541F6E3C}"/>
              </a:ext>
            </a:extLst>
          </p:cNvPr>
          <p:cNvSpPr/>
          <p:nvPr/>
        </p:nvSpPr>
        <p:spPr>
          <a:xfrm rot="343278">
            <a:off x="6425783" y="5493564"/>
            <a:ext cx="3566009" cy="830997"/>
          </a:xfrm>
          <a:prstGeom prst="rect">
            <a:avLst/>
          </a:prstGeom>
          <a:noFill/>
        </p:spPr>
        <p:txBody>
          <a:bodyPr wrap="square" lIns="91440" tIns="45720" rIns="91440" bIns="45720">
            <a:spAutoFit/>
          </a:bodyPr>
          <a:lstStyle/>
          <a:p>
            <a:pPr algn="ctr"/>
            <a:r>
              <a:rPr lang="el-GR"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omic Sans MS" panose="030F0702030302020204" pitchFamily="66" charset="0"/>
              </a:rPr>
              <a:t>Μια ιστορία για την κλιματική αλλαγή</a:t>
            </a:r>
            <a:endParaRPr lang="el-GR" sz="2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omic Sans MS" panose="030F0702030302020204" pitchFamily="66" charset="0"/>
            </a:endParaRPr>
          </a:p>
        </p:txBody>
      </p:sp>
    </p:spTree>
    <p:extLst>
      <p:ext uri="{BB962C8B-B14F-4D97-AF65-F5344CB8AC3E}">
        <p14:creationId xmlns:p14="http://schemas.microsoft.com/office/powerpoint/2010/main" val="156524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E86DC1BF-B822-43EC-AE0B-7B189D1DE3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184"/>
            <a:ext cx="12192000" cy="6852816"/>
          </a:xfrm>
          <a:prstGeom prst="rect">
            <a:avLst/>
          </a:prstGeom>
        </p:spPr>
      </p:pic>
      <p:pic>
        <p:nvPicPr>
          <p:cNvPr id="5" name="Εικόνα 4">
            <a:extLst>
              <a:ext uri="{FF2B5EF4-FFF2-40B4-BE49-F238E27FC236}">
                <a16:creationId xmlns:a16="http://schemas.microsoft.com/office/drawing/2014/main" id="{59E1374A-7793-4398-B74A-76A896C080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91130"/>
          </a:xfrm>
          <a:prstGeom prst="rect">
            <a:avLst/>
          </a:prstGeom>
        </p:spPr>
      </p:pic>
      <p:sp>
        <p:nvSpPr>
          <p:cNvPr id="6" name="Κουμπί ενέργειας: Κενό 5">
            <a:hlinkClick r:id="" action="ppaction://noaction" highlightClick="1"/>
            <a:extLst>
              <a:ext uri="{FF2B5EF4-FFF2-40B4-BE49-F238E27FC236}">
                <a16:creationId xmlns:a16="http://schemas.microsoft.com/office/drawing/2014/main" id="{63BEA325-B3EE-433E-8097-C2D8DD55EE70}"/>
              </a:ext>
            </a:extLst>
          </p:cNvPr>
          <p:cNvSpPr/>
          <p:nvPr/>
        </p:nvSpPr>
        <p:spPr>
          <a:xfrm>
            <a:off x="311727" y="3782291"/>
            <a:ext cx="1184564" cy="1756064"/>
          </a:xfrm>
          <a:prstGeom prst="actionButtonBlank">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2" name="Κουμπί ενέργειας: Κενό 1">
            <a:hlinkClick r:id="rId5" highlightClick="1"/>
            <a:extLst>
              <a:ext uri="{FF2B5EF4-FFF2-40B4-BE49-F238E27FC236}">
                <a16:creationId xmlns:a16="http://schemas.microsoft.com/office/drawing/2014/main" id="{2DF08117-2E2B-4F68-B7A4-D38BAEB51157}"/>
              </a:ext>
            </a:extLst>
          </p:cNvPr>
          <p:cNvSpPr/>
          <p:nvPr/>
        </p:nvSpPr>
        <p:spPr>
          <a:xfrm>
            <a:off x="9337964" y="4996873"/>
            <a:ext cx="2253672" cy="541482"/>
          </a:xfrm>
          <a:prstGeom prst="actionButtonBlank">
            <a:avLst/>
          </a:prstGeom>
          <a:solidFill>
            <a:srgbClr val="54C3FE">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220103924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nextCondLst>
                <p:cond evt="onClick" delay="0">
                  <p:tgtEl>
                    <p:spTgt spid="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69FB2F95-DC4F-408F-A18E-09B5183AF6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219"/>
            <a:ext cx="12182736" cy="6863219"/>
          </a:xfrm>
          <a:prstGeom prst="rect">
            <a:avLst/>
          </a:prstGeom>
        </p:spPr>
      </p:pic>
      <p:pic>
        <p:nvPicPr>
          <p:cNvPr id="5" name="Εικόνα 4">
            <a:extLst>
              <a:ext uri="{FF2B5EF4-FFF2-40B4-BE49-F238E27FC236}">
                <a16:creationId xmlns:a16="http://schemas.microsoft.com/office/drawing/2014/main" id="{E473FCCC-491F-43B6-A035-318859B50B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 y="-14312"/>
            <a:ext cx="12182735" cy="6872311"/>
          </a:xfrm>
          <a:prstGeom prst="rect">
            <a:avLst/>
          </a:prstGeom>
        </p:spPr>
      </p:pic>
      <p:sp>
        <p:nvSpPr>
          <p:cNvPr id="6" name="Κουμπί ενέργειας: Κενό 5">
            <a:hlinkClick r:id="" action="ppaction://noaction" highlightClick="1"/>
            <a:extLst>
              <a:ext uri="{FF2B5EF4-FFF2-40B4-BE49-F238E27FC236}">
                <a16:creationId xmlns:a16="http://schemas.microsoft.com/office/drawing/2014/main" id="{89E546A6-EEF1-4F08-A235-E020FAFDB782}"/>
              </a:ext>
            </a:extLst>
          </p:cNvPr>
          <p:cNvSpPr/>
          <p:nvPr/>
        </p:nvSpPr>
        <p:spPr>
          <a:xfrm>
            <a:off x="9849394" y="3429000"/>
            <a:ext cx="888275" cy="838200"/>
          </a:xfrm>
          <a:prstGeom prst="actionButtonBlank">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25496931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C9D8243C-182C-413C-B60B-EEA582E3F2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087095" cy="6858000"/>
          </a:xfrm>
          <a:prstGeom prst="rect">
            <a:avLst/>
          </a:prstGeom>
        </p:spPr>
      </p:pic>
      <p:pic>
        <p:nvPicPr>
          <p:cNvPr id="5" name="Εικόνα 4">
            <a:extLst>
              <a:ext uri="{FF2B5EF4-FFF2-40B4-BE49-F238E27FC236}">
                <a16:creationId xmlns:a16="http://schemas.microsoft.com/office/drawing/2014/main" id="{CDC1D64B-5E46-46DF-AAF5-B3F79A6296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
            <a:ext cx="12157362" cy="6857999"/>
          </a:xfrm>
          <a:prstGeom prst="rect">
            <a:avLst/>
          </a:prstGeom>
        </p:spPr>
      </p:pic>
      <p:sp>
        <p:nvSpPr>
          <p:cNvPr id="6" name="Κουμπί ενέργειας: Κενό 5">
            <a:hlinkClick r:id="" action="ppaction://noaction" highlightClick="1"/>
            <a:extLst>
              <a:ext uri="{FF2B5EF4-FFF2-40B4-BE49-F238E27FC236}">
                <a16:creationId xmlns:a16="http://schemas.microsoft.com/office/drawing/2014/main" id="{6470F2C2-84F2-4F6E-A4E6-874EA6192350}"/>
              </a:ext>
            </a:extLst>
          </p:cNvPr>
          <p:cNvSpPr/>
          <p:nvPr/>
        </p:nvSpPr>
        <p:spPr>
          <a:xfrm>
            <a:off x="7837714" y="1328057"/>
            <a:ext cx="3450772" cy="3951514"/>
          </a:xfrm>
          <a:prstGeom prst="actionButtonBlank">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10652249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6"/>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C404D983-AC20-447B-8377-45FFB83BE7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6848"/>
            <a:ext cx="12179851" cy="6864848"/>
          </a:xfrm>
          <a:prstGeom prst="rect">
            <a:avLst/>
          </a:prstGeom>
        </p:spPr>
      </p:pic>
      <p:pic>
        <p:nvPicPr>
          <p:cNvPr id="5" name="Εικόνα 4">
            <a:extLst>
              <a:ext uri="{FF2B5EF4-FFF2-40B4-BE49-F238E27FC236}">
                <a16:creationId xmlns:a16="http://schemas.microsoft.com/office/drawing/2014/main" id="{040DBEC0-6A15-4FBC-868A-B8960BE6A1C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 y="0"/>
            <a:ext cx="12204618" cy="6858000"/>
          </a:xfrm>
          <a:prstGeom prst="rect">
            <a:avLst/>
          </a:prstGeom>
        </p:spPr>
      </p:pic>
      <p:sp>
        <p:nvSpPr>
          <p:cNvPr id="6" name="Κουμπί ενέργειας: Κενό 5">
            <a:hlinkClick r:id="" action="ppaction://noaction" highlightClick="1"/>
            <a:extLst>
              <a:ext uri="{FF2B5EF4-FFF2-40B4-BE49-F238E27FC236}">
                <a16:creationId xmlns:a16="http://schemas.microsoft.com/office/drawing/2014/main" id="{58203A01-2645-4A9F-9F4D-82AD72A4C5F4}"/>
              </a:ext>
            </a:extLst>
          </p:cNvPr>
          <p:cNvSpPr/>
          <p:nvPr/>
        </p:nvSpPr>
        <p:spPr>
          <a:xfrm>
            <a:off x="1907177" y="2419736"/>
            <a:ext cx="1497874" cy="2011680"/>
          </a:xfrm>
          <a:prstGeom prst="actionButtonBlank">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33674034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6"/>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FBBA3"/>
        </a:solidFill>
        <a:effectLst/>
      </p:bgPr>
    </p:bg>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565F1436-52CF-434C-8D28-211B1E9138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759" y="0"/>
            <a:ext cx="11016481" cy="6858000"/>
          </a:xfrm>
          <a:prstGeom prst="rect">
            <a:avLst/>
          </a:prstGeom>
        </p:spPr>
      </p:pic>
      <p:pic>
        <p:nvPicPr>
          <p:cNvPr id="5" name="Εικόνα 4">
            <a:extLst>
              <a:ext uri="{FF2B5EF4-FFF2-40B4-BE49-F238E27FC236}">
                <a16:creationId xmlns:a16="http://schemas.microsoft.com/office/drawing/2014/main" id="{299555E3-1F1D-4BE8-AFCF-73E0FD525E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7758" y="0"/>
            <a:ext cx="11060163" cy="6858000"/>
          </a:xfrm>
          <a:prstGeom prst="rect">
            <a:avLst/>
          </a:prstGeom>
        </p:spPr>
      </p:pic>
      <p:sp>
        <p:nvSpPr>
          <p:cNvPr id="6" name="Κουμπί ενέργειας: Κενό 5">
            <a:hlinkClick r:id="" action="ppaction://noaction" highlightClick="1"/>
            <a:extLst>
              <a:ext uri="{FF2B5EF4-FFF2-40B4-BE49-F238E27FC236}">
                <a16:creationId xmlns:a16="http://schemas.microsoft.com/office/drawing/2014/main" id="{5502EE9D-BDCC-4190-9FE8-9C4CF47EE42F}"/>
              </a:ext>
            </a:extLst>
          </p:cNvPr>
          <p:cNvSpPr/>
          <p:nvPr/>
        </p:nvSpPr>
        <p:spPr>
          <a:xfrm>
            <a:off x="862149" y="2142309"/>
            <a:ext cx="1541417" cy="4214948"/>
          </a:xfrm>
          <a:prstGeom prst="actionButtonBlank">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2364149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FBBA3"/>
        </a:solidFill>
        <a:effectLst/>
      </p:bgPr>
    </p:bg>
    <p:spTree>
      <p:nvGrpSpPr>
        <p:cNvPr id="1" name=""/>
        <p:cNvGrpSpPr/>
        <p:nvPr/>
      </p:nvGrpSpPr>
      <p:grpSpPr>
        <a:xfrm>
          <a:off x="0" y="0"/>
          <a:ext cx="0" cy="0"/>
          <a:chOff x="0" y="0"/>
          <a:chExt cx="0" cy="0"/>
        </a:xfrm>
      </p:grpSpPr>
      <p:pic>
        <p:nvPicPr>
          <p:cNvPr id="13" name="Εικόνα 12">
            <a:extLst>
              <a:ext uri="{FF2B5EF4-FFF2-40B4-BE49-F238E27FC236}">
                <a16:creationId xmlns:a16="http://schemas.microsoft.com/office/drawing/2014/main" id="{C334BD78-1B37-49DF-BC80-DAB05B7621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951" y="0"/>
            <a:ext cx="10908097" cy="6813204"/>
          </a:xfrm>
          <a:prstGeom prst="rect">
            <a:avLst/>
          </a:prstGeom>
        </p:spPr>
      </p:pic>
      <p:pic>
        <p:nvPicPr>
          <p:cNvPr id="3" name="Εικόνα 2">
            <a:extLst>
              <a:ext uri="{FF2B5EF4-FFF2-40B4-BE49-F238E27FC236}">
                <a16:creationId xmlns:a16="http://schemas.microsoft.com/office/drawing/2014/main" id="{020F7E40-5B0B-4BC9-8BDA-449E21C868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306" y="2146254"/>
            <a:ext cx="1781424" cy="4439270"/>
          </a:xfrm>
          <a:prstGeom prst="rect">
            <a:avLst/>
          </a:prstGeom>
        </p:spPr>
      </p:pic>
      <p:pic>
        <p:nvPicPr>
          <p:cNvPr id="5" name="Εικόνα 4">
            <a:extLst>
              <a:ext uri="{FF2B5EF4-FFF2-40B4-BE49-F238E27FC236}">
                <a16:creationId xmlns:a16="http://schemas.microsoft.com/office/drawing/2014/main" id="{24BD1E52-AFF5-4543-B992-C47CDE8276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65904" y="3277798"/>
            <a:ext cx="2667001" cy="3333751"/>
          </a:xfrm>
          <a:prstGeom prst="rect">
            <a:avLst/>
          </a:prstGeom>
        </p:spPr>
      </p:pic>
      <p:sp>
        <p:nvSpPr>
          <p:cNvPr id="14" name="Φυσαλίδα ομιλίας: Ορθογώνιο με στρογγυλεμένες γωνίες 13">
            <a:extLst>
              <a:ext uri="{FF2B5EF4-FFF2-40B4-BE49-F238E27FC236}">
                <a16:creationId xmlns:a16="http://schemas.microsoft.com/office/drawing/2014/main" id="{1BA72252-1E2E-4EC3-B335-C3C554A25A69}"/>
              </a:ext>
            </a:extLst>
          </p:cNvPr>
          <p:cNvSpPr/>
          <p:nvPr/>
        </p:nvSpPr>
        <p:spPr>
          <a:xfrm>
            <a:off x="2926905" y="3520254"/>
            <a:ext cx="2338999" cy="1102835"/>
          </a:xfrm>
          <a:prstGeom prst="wedgeRoundRectCallout">
            <a:avLst>
              <a:gd name="adj1" fmla="val -65062"/>
              <a:gd name="adj2" fmla="val -80880"/>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6" name="Φυσαλίδα ομιλίας: Ορθογώνιο με στρογγυλεμένες γωνίες 15">
            <a:extLst>
              <a:ext uri="{FF2B5EF4-FFF2-40B4-BE49-F238E27FC236}">
                <a16:creationId xmlns:a16="http://schemas.microsoft.com/office/drawing/2014/main" id="{B3B7CA2C-A45D-474E-AB29-AB59194AA678}"/>
              </a:ext>
            </a:extLst>
          </p:cNvPr>
          <p:cNvSpPr/>
          <p:nvPr/>
        </p:nvSpPr>
        <p:spPr>
          <a:xfrm>
            <a:off x="7731041" y="246452"/>
            <a:ext cx="4312023" cy="4949004"/>
          </a:xfrm>
          <a:prstGeom prst="wedgeRoundRectCallout">
            <a:avLst>
              <a:gd name="adj1" fmla="val -64316"/>
              <a:gd name="adj2" fmla="val 29168"/>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8" name="Φυσαλίδα ομιλίας: Ορθογώνιο με στρογγυλεμένες γωνίες 17">
            <a:extLst>
              <a:ext uri="{FF2B5EF4-FFF2-40B4-BE49-F238E27FC236}">
                <a16:creationId xmlns:a16="http://schemas.microsoft.com/office/drawing/2014/main" id="{D06BCF0D-F429-4273-806E-0BD73BB36292}"/>
              </a:ext>
            </a:extLst>
          </p:cNvPr>
          <p:cNvSpPr/>
          <p:nvPr/>
        </p:nvSpPr>
        <p:spPr>
          <a:xfrm>
            <a:off x="382916" y="87765"/>
            <a:ext cx="6610166" cy="1433591"/>
          </a:xfrm>
          <a:prstGeom prst="wedgeRoundRectCallout">
            <a:avLst>
              <a:gd name="adj1" fmla="val 38232"/>
              <a:gd name="adj2" fmla="val 171948"/>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20" name="TextBox 19">
            <a:extLst>
              <a:ext uri="{FF2B5EF4-FFF2-40B4-BE49-F238E27FC236}">
                <a16:creationId xmlns:a16="http://schemas.microsoft.com/office/drawing/2014/main" id="{F25DB16F-0C0B-4444-A73A-312901C5EF06}"/>
              </a:ext>
            </a:extLst>
          </p:cNvPr>
          <p:cNvSpPr txBox="1"/>
          <p:nvPr/>
        </p:nvSpPr>
        <p:spPr>
          <a:xfrm>
            <a:off x="444272" y="165005"/>
            <a:ext cx="6862158" cy="1200329"/>
          </a:xfrm>
          <a:prstGeom prst="rect">
            <a:avLst/>
          </a:prstGeom>
          <a:noFill/>
        </p:spPr>
        <p:txBody>
          <a:bodyPr wrap="square" rtlCol="0">
            <a:spAutoFit/>
          </a:bodyPr>
          <a:lstStyle/>
          <a:p>
            <a:r>
              <a:rPr lang="el-GR" dirty="0">
                <a:latin typeface="Comic Sans MS" panose="030F0702030302020204" pitchFamily="66" charset="0"/>
              </a:rPr>
              <a:t>Όταν θα πηγαίνεις στο σχολείο, δεν χρειάζεται να παίρνεις το παλιό σου αυτοκίνητο, το οποίο με τα καυσαέρια μολύνει την ατμόσφαιρα, αλλά είναι καλύτερα να χρησιμοποιείς τρόπους μετακίνησης, φιλικούς προς το περιβάλλον.</a:t>
            </a:r>
          </a:p>
        </p:txBody>
      </p:sp>
      <p:sp>
        <p:nvSpPr>
          <p:cNvPr id="21" name="TextBox 20">
            <a:extLst>
              <a:ext uri="{FF2B5EF4-FFF2-40B4-BE49-F238E27FC236}">
                <a16:creationId xmlns:a16="http://schemas.microsoft.com/office/drawing/2014/main" id="{E365499B-3F76-4EF0-B6FD-D436A046D76C}"/>
              </a:ext>
            </a:extLst>
          </p:cNvPr>
          <p:cNvSpPr txBox="1"/>
          <p:nvPr/>
        </p:nvSpPr>
        <p:spPr>
          <a:xfrm>
            <a:off x="9162934" y="5342617"/>
            <a:ext cx="1421045" cy="923330"/>
          </a:xfrm>
          <a:prstGeom prst="rect">
            <a:avLst/>
          </a:prstGeom>
          <a:solidFill>
            <a:srgbClr val="FFFF66"/>
          </a:solidFill>
          <a:ln w="38100">
            <a:solidFill>
              <a:srgbClr val="FF0000"/>
            </a:solidFill>
          </a:ln>
        </p:spPr>
        <p:txBody>
          <a:bodyPr wrap="square" rtlCol="0">
            <a:spAutoFit/>
          </a:bodyPr>
          <a:lstStyle/>
          <a:p>
            <a:r>
              <a:rPr lang="el-GR" dirty="0"/>
              <a:t>Κάνε κλικ 5 φορές στο βελάκι</a:t>
            </a:r>
          </a:p>
        </p:txBody>
      </p:sp>
      <p:pic>
        <p:nvPicPr>
          <p:cNvPr id="23" name="Εικόνα 22">
            <a:extLst>
              <a:ext uri="{FF2B5EF4-FFF2-40B4-BE49-F238E27FC236}">
                <a16:creationId xmlns:a16="http://schemas.microsoft.com/office/drawing/2014/main" id="{9FC820BD-D4D9-4225-AAE1-1584CE0D837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77548" y="965425"/>
            <a:ext cx="3819007" cy="3541261"/>
          </a:xfrm>
          <a:prstGeom prst="rect">
            <a:avLst/>
          </a:prstGeom>
        </p:spPr>
      </p:pic>
      <p:sp>
        <p:nvSpPr>
          <p:cNvPr id="24" name="Κουμπί ενέργειας: Μετάβαση προς τα εμπρός ή Επόμενο 23">
            <a:hlinkClick r:id="" action="ppaction://noaction" highlightClick="1"/>
            <a:extLst>
              <a:ext uri="{FF2B5EF4-FFF2-40B4-BE49-F238E27FC236}">
                <a16:creationId xmlns:a16="http://schemas.microsoft.com/office/drawing/2014/main" id="{1FB3C57D-0E66-46E7-B2DE-D318D13E22CA}"/>
              </a:ext>
            </a:extLst>
          </p:cNvPr>
          <p:cNvSpPr/>
          <p:nvPr/>
        </p:nvSpPr>
        <p:spPr>
          <a:xfrm>
            <a:off x="9268691" y="4707082"/>
            <a:ext cx="1146291" cy="405245"/>
          </a:xfrm>
          <a:prstGeom prst="actionButtonForwardNext">
            <a:avLst/>
          </a:prstGeom>
          <a:solidFill>
            <a:srgbClr val="FFFF66"/>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solidFill>
                <a:srgbClr val="FF0000"/>
              </a:solidFill>
            </a:endParaRPr>
          </a:p>
        </p:txBody>
      </p:sp>
      <p:pic>
        <p:nvPicPr>
          <p:cNvPr id="26" name="Εικόνα 25">
            <a:extLst>
              <a:ext uri="{FF2B5EF4-FFF2-40B4-BE49-F238E27FC236}">
                <a16:creationId xmlns:a16="http://schemas.microsoft.com/office/drawing/2014/main" id="{7C5A0FE1-1ABA-4E18-BE31-524C8F941A6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77301" y="716779"/>
            <a:ext cx="3719254" cy="3907174"/>
          </a:xfrm>
          <a:prstGeom prst="rect">
            <a:avLst/>
          </a:prstGeom>
        </p:spPr>
      </p:pic>
      <p:pic>
        <p:nvPicPr>
          <p:cNvPr id="28" name="Εικόνα 27">
            <a:extLst>
              <a:ext uri="{FF2B5EF4-FFF2-40B4-BE49-F238E27FC236}">
                <a16:creationId xmlns:a16="http://schemas.microsoft.com/office/drawing/2014/main" id="{3A698C1D-8D53-40BF-AD9C-21010FD8401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13830" y="716779"/>
            <a:ext cx="3719254" cy="3846680"/>
          </a:xfrm>
          <a:prstGeom prst="rect">
            <a:avLst/>
          </a:prstGeom>
        </p:spPr>
      </p:pic>
      <p:pic>
        <p:nvPicPr>
          <p:cNvPr id="30" name="Εικόνα 29">
            <a:extLst>
              <a:ext uri="{FF2B5EF4-FFF2-40B4-BE49-F238E27FC236}">
                <a16:creationId xmlns:a16="http://schemas.microsoft.com/office/drawing/2014/main" id="{7B83C723-6F6F-42EE-8C21-B813CF668EE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7301" y="690098"/>
            <a:ext cx="3600589" cy="3873361"/>
          </a:xfrm>
          <a:prstGeom prst="rect">
            <a:avLst/>
          </a:prstGeom>
        </p:spPr>
      </p:pic>
      <p:pic>
        <p:nvPicPr>
          <p:cNvPr id="32" name="Εικόνα 31">
            <a:extLst>
              <a:ext uri="{FF2B5EF4-FFF2-40B4-BE49-F238E27FC236}">
                <a16:creationId xmlns:a16="http://schemas.microsoft.com/office/drawing/2014/main" id="{C0E17102-BA5F-4C71-860C-9FAF7EF653D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78900" y="904930"/>
            <a:ext cx="4095759" cy="3541261"/>
          </a:xfrm>
          <a:prstGeom prst="rect">
            <a:avLst/>
          </a:prstGeom>
        </p:spPr>
      </p:pic>
      <p:sp>
        <p:nvSpPr>
          <p:cNvPr id="33" name="TextBox 32">
            <a:extLst>
              <a:ext uri="{FF2B5EF4-FFF2-40B4-BE49-F238E27FC236}">
                <a16:creationId xmlns:a16="http://schemas.microsoft.com/office/drawing/2014/main" id="{19905129-F2ED-428E-8976-F21893C5531A}"/>
              </a:ext>
            </a:extLst>
          </p:cNvPr>
          <p:cNvSpPr txBox="1"/>
          <p:nvPr/>
        </p:nvSpPr>
        <p:spPr>
          <a:xfrm>
            <a:off x="3235322" y="3681930"/>
            <a:ext cx="2632115" cy="646331"/>
          </a:xfrm>
          <a:prstGeom prst="rect">
            <a:avLst/>
          </a:prstGeom>
          <a:noFill/>
        </p:spPr>
        <p:txBody>
          <a:bodyPr wrap="square" rtlCol="0">
            <a:spAutoFit/>
          </a:bodyPr>
          <a:lstStyle/>
          <a:p>
            <a:r>
              <a:rPr lang="el-GR" dirty="0">
                <a:latin typeface="Comic Sans MS" panose="030F0702030302020204" pitchFamily="66" charset="0"/>
              </a:rPr>
              <a:t>Πολύ χρήσιμες οι συμβουλές σου!</a:t>
            </a:r>
          </a:p>
        </p:txBody>
      </p:sp>
      <p:sp>
        <p:nvSpPr>
          <p:cNvPr id="34" name="TextBox 33">
            <a:extLst>
              <a:ext uri="{FF2B5EF4-FFF2-40B4-BE49-F238E27FC236}">
                <a16:creationId xmlns:a16="http://schemas.microsoft.com/office/drawing/2014/main" id="{15456B5C-F5B5-4585-8479-128CD18F4F71}"/>
              </a:ext>
            </a:extLst>
          </p:cNvPr>
          <p:cNvSpPr txBox="1"/>
          <p:nvPr/>
        </p:nvSpPr>
        <p:spPr>
          <a:xfrm>
            <a:off x="8856686" y="211981"/>
            <a:ext cx="2603863" cy="369332"/>
          </a:xfrm>
          <a:prstGeom prst="rect">
            <a:avLst/>
          </a:prstGeom>
          <a:noFill/>
        </p:spPr>
        <p:txBody>
          <a:bodyPr wrap="square" rtlCol="0">
            <a:spAutoFit/>
          </a:bodyPr>
          <a:lstStyle/>
          <a:p>
            <a:r>
              <a:rPr lang="el-GR" dirty="0">
                <a:latin typeface="Comic Sans MS" panose="030F0702030302020204" pitchFamily="66" charset="0"/>
              </a:rPr>
              <a:t>Χρησιμοποίησε …</a:t>
            </a:r>
          </a:p>
        </p:txBody>
      </p:sp>
    </p:spTree>
    <p:extLst>
      <p:ext uri="{BB962C8B-B14F-4D97-AF65-F5344CB8AC3E}">
        <p14:creationId xmlns:p14="http://schemas.microsoft.com/office/powerpoint/2010/main" val="16909576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4"/>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childTnLst>
                          </p:cTn>
                        </p:par>
                      </p:childTnLst>
                    </p:cTn>
                  </p:par>
                </p:childTnLst>
              </p:cTn>
              <p:nextCondLst>
                <p:cond evt="onClick" delay="0">
                  <p:tgtEl>
                    <p:spTgt spid="2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Εικόνα 4">
            <a:extLst>
              <a:ext uri="{FF2B5EF4-FFF2-40B4-BE49-F238E27FC236}">
                <a16:creationId xmlns:a16="http://schemas.microsoft.com/office/drawing/2014/main" id="{1BBED483-8D9D-4014-842A-1FA913267C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311" y="65839"/>
            <a:ext cx="11929378" cy="6726321"/>
          </a:xfrm>
          <a:prstGeom prst="rect">
            <a:avLst/>
          </a:prstGeom>
        </p:spPr>
      </p:pic>
      <p:pic>
        <p:nvPicPr>
          <p:cNvPr id="27" name="Εικόνα 26">
            <a:extLst>
              <a:ext uri="{FF2B5EF4-FFF2-40B4-BE49-F238E27FC236}">
                <a16:creationId xmlns:a16="http://schemas.microsoft.com/office/drawing/2014/main" id="{6B3FCEE2-6285-426A-99B3-32DBFF0FE0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310" y="103552"/>
            <a:ext cx="11929377" cy="6688608"/>
          </a:xfrm>
          <a:prstGeom prst="rect">
            <a:avLst/>
          </a:prstGeom>
        </p:spPr>
      </p:pic>
      <p:sp>
        <p:nvSpPr>
          <p:cNvPr id="28" name="Κουμπί ενέργειας: Κενό 27">
            <a:hlinkClick r:id="" action="ppaction://noaction" highlightClick="1"/>
            <a:extLst>
              <a:ext uri="{FF2B5EF4-FFF2-40B4-BE49-F238E27FC236}">
                <a16:creationId xmlns:a16="http://schemas.microsoft.com/office/drawing/2014/main" id="{21BC6993-CA66-4562-ADC0-0679D5B4EEB9}"/>
              </a:ext>
            </a:extLst>
          </p:cNvPr>
          <p:cNvSpPr/>
          <p:nvPr/>
        </p:nvSpPr>
        <p:spPr>
          <a:xfrm>
            <a:off x="706582" y="3429000"/>
            <a:ext cx="2026227" cy="1423555"/>
          </a:xfrm>
          <a:prstGeom prst="actionButtonBlank">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3978957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8"/>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7"/>
                                        </p:tgtEl>
                                        <p:attrNameLst>
                                          <p:attrName>style.visibility</p:attrName>
                                        </p:attrNameLst>
                                      </p:cBhvr>
                                      <p:to>
                                        <p:strVal val="hidden"/>
                                      </p:to>
                                    </p:set>
                                  </p:childTnLst>
                                </p:cTn>
                              </p:par>
                            </p:childTnLst>
                          </p:cTn>
                        </p:par>
                      </p:childTnLst>
                    </p:cTn>
                  </p:par>
                </p:childTnLst>
              </p:cTn>
              <p:nextCondLst>
                <p:cond evt="onClick" delay="0">
                  <p:tgtEl>
                    <p:spTgt spid="28"/>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Εικόνα 4">
            <a:extLst>
              <a:ext uri="{FF2B5EF4-FFF2-40B4-BE49-F238E27FC236}">
                <a16:creationId xmlns:a16="http://schemas.microsoft.com/office/drawing/2014/main" id="{10B8F80A-9F53-4D76-A379-0B698CC779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660"/>
            <a:ext cx="12192000" cy="6869660"/>
          </a:xfrm>
          <a:prstGeom prst="rect">
            <a:avLst/>
          </a:prstGeom>
        </p:spPr>
      </p:pic>
      <p:pic>
        <p:nvPicPr>
          <p:cNvPr id="7" name="Εικόνα 6">
            <a:extLst>
              <a:ext uri="{FF2B5EF4-FFF2-40B4-BE49-F238E27FC236}">
                <a16:creationId xmlns:a16="http://schemas.microsoft.com/office/drawing/2014/main" id="{2B9C8177-F7E6-45A6-B3A6-A730CBA0210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 y="13334"/>
            <a:ext cx="12191999" cy="6833082"/>
          </a:xfrm>
          <a:prstGeom prst="rect">
            <a:avLst/>
          </a:prstGeom>
        </p:spPr>
      </p:pic>
      <p:sp>
        <p:nvSpPr>
          <p:cNvPr id="8" name="Κουμπί ενέργειας: Κενό 7">
            <a:hlinkClick r:id="" action="ppaction://noaction" highlightClick="1"/>
            <a:extLst>
              <a:ext uri="{FF2B5EF4-FFF2-40B4-BE49-F238E27FC236}">
                <a16:creationId xmlns:a16="http://schemas.microsoft.com/office/drawing/2014/main" id="{3A57C94D-C582-4643-87AE-A44C22FC85FB}"/>
              </a:ext>
            </a:extLst>
          </p:cNvPr>
          <p:cNvSpPr/>
          <p:nvPr/>
        </p:nvSpPr>
        <p:spPr>
          <a:xfrm>
            <a:off x="8885382" y="2466109"/>
            <a:ext cx="1385454" cy="1671782"/>
          </a:xfrm>
          <a:prstGeom prst="actionButtonBlank">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36528218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8"/>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54C3FE">
            <a:alpha val="31000"/>
          </a:srgbClr>
        </a:solidFill>
        <a:effectLst/>
      </p:bgPr>
    </p:bg>
    <p:spTree>
      <p:nvGrpSpPr>
        <p:cNvPr id="1" name=""/>
        <p:cNvGrpSpPr/>
        <p:nvPr/>
      </p:nvGrpSpPr>
      <p:grpSpPr>
        <a:xfrm>
          <a:off x="0" y="0"/>
          <a:ext cx="0" cy="0"/>
          <a:chOff x="0" y="0"/>
          <a:chExt cx="0" cy="0"/>
        </a:xfrm>
      </p:grpSpPr>
      <p:pic>
        <p:nvPicPr>
          <p:cNvPr id="5" name="Εικόνα 4">
            <a:extLst>
              <a:ext uri="{FF2B5EF4-FFF2-40B4-BE49-F238E27FC236}">
                <a16:creationId xmlns:a16="http://schemas.microsoft.com/office/drawing/2014/main" id="{2D70B590-D677-4ADB-BE69-69E8AC76EFC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273647" y="2464858"/>
            <a:ext cx="2155459" cy="3437082"/>
          </a:xfrm>
          <a:prstGeom prst="rect">
            <a:avLst/>
          </a:prstGeom>
        </p:spPr>
      </p:pic>
      <p:sp>
        <p:nvSpPr>
          <p:cNvPr id="6" name="Φυσαλίδα ομιλίας: Ορθογώνιο με στρογγυλεμένες γωνίες 5">
            <a:extLst>
              <a:ext uri="{FF2B5EF4-FFF2-40B4-BE49-F238E27FC236}">
                <a16:creationId xmlns:a16="http://schemas.microsoft.com/office/drawing/2014/main" id="{6DBE092A-E8CA-45EB-AA18-2D61B742D208}"/>
              </a:ext>
            </a:extLst>
          </p:cNvPr>
          <p:cNvSpPr/>
          <p:nvPr/>
        </p:nvSpPr>
        <p:spPr>
          <a:xfrm>
            <a:off x="238990" y="1244599"/>
            <a:ext cx="7782792" cy="5355937"/>
          </a:xfrm>
          <a:prstGeom prst="wedgeRoundRectCallout">
            <a:avLst>
              <a:gd name="adj1" fmla="val 68669"/>
              <a:gd name="adj2" fmla="val -17060"/>
              <a:gd name="adj3" fmla="val 16667"/>
            </a:avLst>
          </a:prstGeom>
          <a:solidFill>
            <a:schemeClr val="bg1"/>
          </a:solid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7" name="Ορθογώνιο 6">
            <a:extLst>
              <a:ext uri="{FF2B5EF4-FFF2-40B4-BE49-F238E27FC236}">
                <a16:creationId xmlns:a16="http://schemas.microsoft.com/office/drawing/2014/main" id="{5B677F05-1B26-4269-89B4-018A85A02684}"/>
              </a:ext>
            </a:extLst>
          </p:cNvPr>
          <p:cNvSpPr/>
          <p:nvPr/>
        </p:nvSpPr>
        <p:spPr>
          <a:xfrm>
            <a:off x="2478375" y="257463"/>
            <a:ext cx="7235250" cy="923330"/>
          </a:xfrm>
          <a:prstGeom prst="rect">
            <a:avLst/>
          </a:prstGeom>
          <a:noFill/>
        </p:spPr>
        <p:txBody>
          <a:bodyPr wrap="none" lIns="91440" tIns="45720" rIns="91440" bIns="45720">
            <a:prstTxWarp prst="textWave1">
              <a:avLst/>
            </a:prstTxWarp>
            <a:spAutoFit/>
          </a:bodyPr>
          <a:lstStyle/>
          <a:p>
            <a:pPr algn="ctr"/>
            <a:r>
              <a:rPr lang="el-GR" sz="5400" b="1" cap="none" spc="0" dirty="0">
                <a:ln w="0"/>
                <a:gradFill flip="none" rotWithShape="1">
                  <a:gsLst>
                    <a:gs pos="0">
                      <a:srgbClr val="7030A0"/>
                    </a:gs>
                    <a:gs pos="26000">
                      <a:srgbClr val="0070C0"/>
                    </a:gs>
                    <a:gs pos="48000">
                      <a:srgbClr val="92D050"/>
                    </a:gs>
                    <a:gs pos="70000">
                      <a:srgbClr val="FFFF00"/>
                    </a:gs>
                    <a:gs pos="94000">
                      <a:srgbClr val="FF0000"/>
                    </a:gs>
                  </a:gsLst>
                  <a:lin ang="10800000" scaled="1"/>
                  <a:tileRect/>
                </a:gradFill>
                <a:effectLst>
                  <a:outerShdw blurRad="38100" dist="19050" dir="2700000" algn="tl" rotWithShape="0">
                    <a:schemeClr val="dk1">
                      <a:alpha val="40000"/>
                    </a:schemeClr>
                  </a:outerShdw>
                </a:effectLst>
              </a:rPr>
              <a:t>Για ένα καλύτερο μέλλον…</a:t>
            </a:r>
          </a:p>
        </p:txBody>
      </p:sp>
      <p:sp>
        <p:nvSpPr>
          <p:cNvPr id="8" name="TextBox 7">
            <a:extLst>
              <a:ext uri="{FF2B5EF4-FFF2-40B4-BE49-F238E27FC236}">
                <a16:creationId xmlns:a16="http://schemas.microsoft.com/office/drawing/2014/main" id="{36A340BA-85E6-409C-8259-A9FC18000DF8}"/>
              </a:ext>
            </a:extLst>
          </p:cNvPr>
          <p:cNvSpPr txBox="1"/>
          <p:nvPr/>
        </p:nvSpPr>
        <p:spPr>
          <a:xfrm>
            <a:off x="852054" y="1305782"/>
            <a:ext cx="6785264" cy="646331"/>
          </a:xfrm>
          <a:prstGeom prst="rect">
            <a:avLst/>
          </a:prstGeom>
          <a:noFill/>
        </p:spPr>
        <p:txBody>
          <a:bodyPr wrap="square" rtlCol="0">
            <a:spAutoFit/>
          </a:bodyPr>
          <a:lstStyle/>
          <a:p>
            <a:r>
              <a:rPr lang="el-GR" dirty="0">
                <a:latin typeface="Comic Sans MS" panose="030F0702030302020204" pitchFamily="66" charset="0"/>
              </a:rPr>
              <a:t>Να θυμάστε παιδιά τις συμβουλές μου γιατί αν ο καθένας μας αλλάξει την συμπεριφορά του, σιγά σιγά θα αλλάξει…</a:t>
            </a:r>
          </a:p>
        </p:txBody>
      </p:sp>
      <p:pic>
        <p:nvPicPr>
          <p:cNvPr id="10" name="Εικόνα 9">
            <a:extLst>
              <a:ext uri="{FF2B5EF4-FFF2-40B4-BE49-F238E27FC236}">
                <a16:creationId xmlns:a16="http://schemas.microsoft.com/office/drawing/2014/main" id="{B02A3FC7-2333-43D3-BE2C-A5D014EA8B9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974273" y="2013295"/>
            <a:ext cx="4121727" cy="3987400"/>
          </a:xfrm>
          <a:prstGeom prst="rect">
            <a:avLst/>
          </a:prstGeom>
        </p:spPr>
      </p:pic>
      <p:sp>
        <p:nvSpPr>
          <p:cNvPr id="11" name="Κουμπί ενέργειας: Μετάβαση προς τα εμπρός ή Επόμενο 10">
            <a:hlinkClick r:id="" action="ppaction://noaction" highlightClick="1"/>
            <a:extLst>
              <a:ext uri="{FF2B5EF4-FFF2-40B4-BE49-F238E27FC236}">
                <a16:creationId xmlns:a16="http://schemas.microsoft.com/office/drawing/2014/main" id="{164402AE-5B0D-4CCD-A59B-23E2D394896B}"/>
              </a:ext>
            </a:extLst>
          </p:cNvPr>
          <p:cNvSpPr/>
          <p:nvPr/>
        </p:nvSpPr>
        <p:spPr>
          <a:xfrm>
            <a:off x="6693430" y="3868308"/>
            <a:ext cx="1082978" cy="749549"/>
          </a:xfrm>
          <a:prstGeom prst="actionButtonForwardNext">
            <a:avLst/>
          </a:prstGeom>
          <a:solidFill>
            <a:srgbClr val="54C3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pic>
        <p:nvPicPr>
          <p:cNvPr id="13" name="Εικόνα 12">
            <a:extLst>
              <a:ext uri="{FF2B5EF4-FFF2-40B4-BE49-F238E27FC236}">
                <a16:creationId xmlns:a16="http://schemas.microsoft.com/office/drawing/2014/main" id="{114DE5EF-0989-42DF-96BB-A72E09D51C5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06848" y="2013295"/>
            <a:ext cx="4658375" cy="3905795"/>
          </a:xfrm>
          <a:prstGeom prst="rect">
            <a:avLst/>
          </a:prstGeom>
        </p:spPr>
      </p:pic>
      <p:pic>
        <p:nvPicPr>
          <p:cNvPr id="15" name="Εικόνα 14">
            <a:extLst>
              <a:ext uri="{FF2B5EF4-FFF2-40B4-BE49-F238E27FC236}">
                <a16:creationId xmlns:a16="http://schemas.microsoft.com/office/drawing/2014/main" id="{048A1848-898B-4243-ACD1-E7D2B16D42B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07806" y="1955346"/>
            <a:ext cx="5044187" cy="4045349"/>
          </a:xfrm>
          <a:prstGeom prst="rect">
            <a:avLst/>
          </a:prstGeom>
        </p:spPr>
      </p:pic>
      <p:pic>
        <p:nvPicPr>
          <p:cNvPr id="17" name="Εικόνα 16">
            <a:extLst>
              <a:ext uri="{FF2B5EF4-FFF2-40B4-BE49-F238E27FC236}">
                <a16:creationId xmlns:a16="http://schemas.microsoft.com/office/drawing/2014/main" id="{9C0C32DB-9390-4110-8CDE-42765B9BCFB0}"/>
              </a:ext>
            </a:extLst>
          </p:cNvPr>
          <p:cNvPicPr>
            <a:picLocks noChangeAspect="1"/>
          </p:cNvPicPr>
          <p:nvPr/>
        </p:nvPicPr>
        <p:blipFill rotWithShape="1">
          <a:blip r:embed="rId7">
            <a:extLst>
              <a:ext uri="{28A0092B-C50C-407E-A947-70E740481C1C}">
                <a14:useLocalDpi xmlns:a14="http://schemas.microsoft.com/office/drawing/2010/main" val="0"/>
              </a:ext>
            </a:extLst>
          </a:blip>
          <a:srcRect b="3099"/>
          <a:stretch/>
        </p:blipFill>
        <p:spPr>
          <a:xfrm>
            <a:off x="1407304" y="1911570"/>
            <a:ext cx="4857919" cy="4543659"/>
          </a:xfrm>
          <a:prstGeom prst="rect">
            <a:avLst/>
          </a:prstGeom>
        </p:spPr>
      </p:pic>
      <p:pic>
        <p:nvPicPr>
          <p:cNvPr id="19" name="Εικόνα 18">
            <a:extLst>
              <a:ext uri="{FF2B5EF4-FFF2-40B4-BE49-F238E27FC236}">
                <a16:creationId xmlns:a16="http://schemas.microsoft.com/office/drawing/2014/main" id="{8A1CFCB9-89CB-43FD-A8E8-75192999E240}"/>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320534" y="1911570"/>
            <a:ext cx="5219141" cy="4601608"/>
          </a:xfrm>
          <a:prstGeom prst="rect">
            <a:avLst/>
          </a:prstGeom>
        </p:spPr>
      </p:pic>
      <p:sp>
        <p:nvSpPr>
          <p:cNvPr id="20" name="TextBox 19">
            <a:extLst>
              <a:ext uri="{FF2B5EF4-FFF2-40B4-BE49-F238E27FC236}">
                <a16:creationId xmlns:a16="http://schemas.microsoft.com/office/drawing/2014/main" id="{81D1599E-670D-4D47-9CA0-D38639BE66F8}"/>
              </a:ext>
            </a:extLst>
          </p:cNvPr>
          <p:cNvSpPr txBox="1"/>
          <p:nvPr/>
        </p:nvSpPr>
        <p:spPr>
          <a:xfrm>
            <a:off x="6693955" y="4620171"/>
            <a:ext cx="1082978" cy="646331"/>
          </a:xfrm>
          <a:prstGeom prst="rect">
            <a:avLst/>
          </a:prstGeom>
          <a:solidFill>
            <a:srgbClr val="54C3FE"/>
          </a:solidFill>
        </p:spPr>
        <p:txBody>
          <a:bodyPr wrap="square" rtlCol="0">
            <a:spAutoFit/>
          </a:bodyPr>
          <a:lstStyle/>
          <a:p>
            <a:r>
              <a:rPr lang="el-GR" dirty="0"/>
              <a:t>Κάνε κλικ 5 φορές</a:t>
            </a:r>
          </a:p>
        </p:txBody>
      </p:sp>
      <p:sp>
        <p:nvSpPr>
          <p:cNvPr id="21" name="TextBox 20">
            <a:extLst>
              <a:ext uri="{FF2B5EF4-FFF2-40B4-BE49-F238E27FC236}">
                <a16:creationId xmlns:a16="http://schemas.microsoft.com/office/drawing/2014/main" id="{A10DEE9E-B93D-4DB0-B529-D107C6E27AD6}"/>
              </a:ext>
            </a:extLst>
          </p:cNvPr>
          <p:cNvSpPr txBox="1"/>
          <p:nvPr/>
        </p:nvSpPr>
        <p:spPr>
          <a:xfrm>
            <a:off x="11010011" y="6369703"/>
            <a:ext cx="1181989" cy="461665"/>
          </a:xfrm>
          <a:prstGeom prst="rect">
            <a:avLst/>
          </a:prstGeom>
          <a:noFill/>
        </p:spPr>
        <p:txBody>
          <a:bodyPr wrap="square" rtlCol="0">
            <a:spAutoFit/>
          </a:bodyPr>
          <a:lstStyle/>
          <a:p>
            <a:r>
              <a:rPr lang="el-GR" sz="2400" b="1" dirty="0"/>
              <a:t>ΤΕΛΟΣ</a:t>
            </a:r>
          </a:p>
        </p:txBody>
      </p:sp>
    </p:spTree>
    <p:extLst>
      <p:ext uri="{BB962C8B-B14F-4D97-AF65-F5344CB8AC3E}">
        <p14:creationId xmlns:p14="http://schemas.microsoft.com/office/powerpoint/2010/main" val="1767121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childTnLst>
              </p:cTn>
              <p:nextCondLst>
                <p:cond evt="onClick" delay="0">
                  <p:tgtEl>
                    <p:spTgt spid="11"/>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5FDF0"/>
        </a:solidFill>
        <a:effectLst/>
      </p:bgPr>
    </p:bg>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F4B91F7B-E771-497E-A100-922DD1107641}"/>
              </a:ext>
            </a:extLst>
          </p:cNvPr>
          <p:cNvPicPr>
            <a:picLocks noChangeAspect="1"/>
          </p:cNvPicPr>
          <p:nvPr/>
        </p:nvPicPr>
        <p:blipFill rotWithShape="1">
          <a:blip r:embed="rId3">
            <a:extLst>
              <a:ext uri="{28A0092B-C50C-407E-A947-70E740481C1C}">
                <a14:useLocalDpi xmlns:a14="http://schemas.microsoft.com/office/drawing/2010/main" val="0"/>
              </a:ext>
            </a:extLst>
          </a:blip>
          <a:srcRect t="1" b="920"/>
          <a:stretch/>
        </p:blipFill>
        <p:spPr>
          <a:xfrm>
            <a:off x="5456233" y="981302"/>
            <a:ext cx="6735767" cy="4717534"/>
          </a:xfrm>
          <a:prstGeom prst="rect">
            <a:avLst/>
          </a:prstGeom>
        </p:spPr>
      </p:pic>
      <p:pic>
        <p:nvPicPr>
          <p:cNvPr id="5" name="Εικόνα 4">
            <a:extLst>
              <a:ext uri="{FF2B5EF4-FFF2-40B4-BE49-F238E27FC236}">
                <a16:creationId xmlns:a16="http://schemas.microsoft.com/office/drawing/2014/main" id="{F7695136-99DB-4468-93EA-81B12BDB0C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981302"/>
            <a:ext cx="5559481" cy="5135342"/>
          </a:xfrm>
          <a:prstGeom prst="rect">
            <a:avLst/>
          </a:prstGeom>
        </p:spPr>
      </p:pic>
      <p:sp>
        <p:nvSpPr>
          <p:cNvPr id="6" name="Ορθογώνιο 5">
            <a:extLst>
              <a:ext uri="{FF2B5EF4-FFF2-40B4-BE49-F238E27FC236}">
                <a16:creationId xmlns:a16="http://schemas.microsoft.com/office/drawing/2014/main" id="{CFAA3A0D-E4CB-4555-A29D-21B132F50873}"/>
              </a:ext>
            </a:extLst>
          </p:cNvPr>
          <p:cNvSpPr/>
          <p:nvPr/>
        </p:nvSpPr>
        <p:spPr>
          <a:xfrm>
            <a:off x="2603698" y="334971"/>
            <a:ext cx="6984604" cy="646331"/>
          </a:xfrm>
          <a:prstGeom prst="rect">
            <a:avLst/>
          </a:prstGeom>
          <a:noFill/>
        </p:spPr>
        <p:txBody>
          <a:bodyPr wrap="none" lIns="91440" tIns="45720" rIns="91440" bIns="45720">
            <a:spAutoFit/>
          </a:bodyPr>
          <a:lstStyle/>
          <a:p>
            <a:pPr algn="ctr"/>
            <a:r>
              <a:rPr lang="el-GR" sz="3600" b="1" u="sng" dirty="0">
                <a:ln w="0"/>
                <a:solidFill>
                  <a:srgbClr val="92D050"/>
                </a:solidFill>
                <a:effectLst>
                  <a:outerShdw blurRad="38100" dist="19050" dir="2700000" algn="tl" rotWithShape="0">
                    <a:schemeClr val="dk1">
                      <a:alpha val="40000"/>
                    </a:schemeClr>
                  </a:outerShdw>
                </a:effectLst>
                <a:latin typeface="Comic Sans MS" panose="030F0702030302020204" pitchFamily="66" charset="0"/>
              </a:rPr>
              <a:t>Οδηγίες για σωστή ανακύκλωση</a:t>
            </a:r>
            <a:endParaRPr lang="el-GR" sz="3600" b="1" u="sng" cap="none" spc="0" dirty="0">
              <a:ln w="0"/>
              <a:solidFill>
                <a:srgbClr val="92D050"/>
              </a:solidFill>
              <a:effectLst>
                <a:outerShdw blurRad="38100" dist="19050" dir="2700000" algn="tl" rotWithShape="0">
                  <a:schemeClr val="dk1">
                    <a:alpha val="40000"/>
                  </a:schemeClr>
                </a:outerShdw>
              </a:effectLst>
              <a:latin typeface="Comic Sans MS" panose="030F0702030302020204" pitchFamily="66" charset="0"/>
            </a:endParaRPr>
          </a:p>
        </p:txBody>
      </p:sp>
      <p:sp>
        <p:nvSpPr>
          <p:cNvPr id="7" name="Κουμπί ενέργειας: Επιστροφή 6">
            <a:hlinkClick r:id="rId5" action="ppaction://hlinksldjump" highlightClick="1"/>
            <a:extLst>
              <a:ext uri="{FF2B5EF4-FFF2-40B4-BE49-F238E27FC236}">
                <a16:creationId xmlns:a16="http://schemas.microsoft.com/office/drawing/2014/main" id="{73C4655A-5AD6-4EA1-B435-DDFABA5802AE}"/>
              </a:ext>
            </a:extLst>
          </p:cNvPr>
          <p:cNvSpPr/>
          <p:nvPr/>
        </p:nvSpPr>
        <p:spPr>
          <a:xfrm>
            <a:off x="10132291" y="6116644"/>
            <a:ext cx="1191491" cy="653611"/>
          </a:xfrm>
          <a:prstGeom prst="actionButtonReturn">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3147860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Ορθογώνιο 2">
            <a:extLst>
              <a:ext uri="{FF2B5EF4-FFF2-40B4-BE49-F238E27FC236}">
                <a16:creationId xmlns:a16="http://schemas.microsoft.com/office/drawing/2014/main" id="{290158E1-8BC6-4A27-9BED-8BFC2E71C1CA}"/>
              </a:ext>
            </a:extLst>
          </p:cNvPr>
          <p:cNvSpPr/>
          <p:nvPr/>
        </p:nvSpPr>
        <p:spPr>
          <a:xfrm>
            <a:off x="857695" y="157040"/>
            <a:ext cx="10619509" cy="4247317"/>
          </a:xfrm>
          <a:prstGeom prst="rect">
            <a:avLst/>
          </a:prstGeom>
          <a:noFill/>
        </p:spPr>
        <p:txBody>
          <a:bodyPr wrap="square" lIns="91440" tIns="45720" rIns="91440" bIns="45720">
            <a:spAutoFit/>
          </a:bodyPr>
          <a:lstStyle/>
          <a:p>
            <a:r>
              <a:rPr lang="el-GR" sz="2400" dirty="0">
                <a:solidFill>
                  <a:schemeClr val="bg1"/>
                </a:solidFill>
                <a:latin typeface="Comic Sans MS" panose="030F0702030302020204" pitchFamily="66" charset="0"/>
              </a:rPr>
              <a:t>Όχι μια φορά και έναν καιρό αλλά… </a:t>
            </a:r>
          </a:p>
          <a:p>
            <a:endParaRPr lang="el-GR" sz="2400" dirty="0">
              <a:solidFill>
                <a:schemeClr val="bg1"/>
              </a:solidFill>
              <a:latin typeface="Comic Sans MS" panose="030F0702030302020204" pitchFamily="66" charset="0"/>
            </a:endParaRPr>
          </a:p>
          <a:p>
            <a:r>
              <a:rPr lang="el-GR" sz="2400" dirty="0">
                <a:solidFill>
                  <a:schemeClr val="bg1"/>
                </a:solidFill>
                <a:latin typeface="Comic Sans MS" panose="030F0702030302020204" pitchFamily="66" charset="0"/>
              </a:rPr>
              <a:t>στις μέρες τις δικές μας και τούτο τον καιρό</a:t>
            </a:r>
          </a:p>
          <a:p>
            <a:r>
              <a:rPr lang="el-GR" sz="2400" dirty="0">
                <a:solidFill>
                  <a:schemeClr val="bg1"/>
                </a:solidFill>
                <a:latin typeface="Comic Sans MS" panose="030F0702030302020204" pitchFamily="66" charset="0"/>
              </a:rPr>
              <a:t>ένα κοριτσάκι, η Μελίνα, ζει σε μια πόλη λίγο γκρίζα, χωρίς πολλά χρώματα . </a:t>
            </a:r>
          </a:p>
          <a:p>
            <a:r>
              <a:rPr lang="el-GR" sz="2400" dirty="0">
                <a:solidFill>
                  <a:schemeClr val="bg1"/>
                </a:solidFill>
                <a:latin typeface="Comic Sans MS" panose="030F0702030302020204" pitchFamily="66" charset="0"/>
              </a:rPr>
              <a:t>Ακόμα κι αν υπάρχουν μερικά, δεν μπορείς να τα διακρίνεις γιατί τα σκεπάζει το γκρι. </a:t>
            </a:r>
          </a:p>
          <a:p>
            <a:r>
              <a:rPr lang="el-GR" sz="2400" dirty="0">
                <a:solidFill>
                  <a:schemeClr val="bg1"/>
                </a:solidFill>
                <a:latin typeface="Comic Sans MS" panose="030F0702030302020204" pitchFamily="66" charset="0"/>
              </a:rPr>
              <a:t>Το όνομα της πόλης ,να σας πω την αλήθεια, δε το θυμάμαι . Μάλλον θα τη λένε Γκριζούπολη, Μαυρούπολη … κάπως έτσι. Εξάλλου τι σημασία έχει το όνομά της; Όλες αυτές οι πόλεις είναι ίδιες και ούτε που θες να τις θυμάσαι!</a:t>
            </a:r>
          </a:p>
          <a:p>
            <a:pPr algn="ctr"/>
            <a:endParaRPr lang="el-GR" sz="5400" b="1" cap="none" spc="0" dirty="0">
              <a:ln w="19050">
                <a:solidFill>
                  <a:schemeClr val="tx1"/>
                </a:solidFill>
                <a:prstDash val="solid"/>
              </a:ln>
              <a:solidFill>
                <a:schemeClr val="bg1"/>
              </a:solidFill>
              <a:effectLst>
                <a:outerShdw blurRad="38100" dist="22860" dir="5400000" algn="tl" rotWithShape="0">
                  <a:srgbClr val="000000">
                    <a:alpha val="30000"/>
                  </a:srgbClr>
                </a:outerShdw>
              </a:effectLst>
            </a:endParaRPr>
          </a:p>
        </p:txBody>
      </p:sp>
      <p:pic>
        <p:nvPicPr>
          <p:cNvPr id="4" name="frett_5_αντι (2)_Μεγάλο">
            <a:hlinkClick r:id="" action="ppaction://media"/>
            <a:extLst>
              <a:ext uri="{FF2B5EF4-FFF2-40B4-BE49-F238E27FC236}">
                <a16:creationId xmlns:a16="http://schemas.microsoft.com/office/drawing/2014/main" id="{4661618A-13C3-496B-881D-1FBD75BBA6E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93914" y="0"/>
            <a:ext cx="11540688" cy="6858000"/>
          </a:xfrm>
          <a:prstGeom prst="rect">
            <a:avLst/>
          </a:prstGeom>
        </p:spPr>
      </p:pic>
      <p:sp>
        <p:nvSpPr>
          <p:cNvPr id="5" name="TextBox 4">
            <a:extLst>
              <a:ext uri="{FF2B5EF4-FFF2-40B4-BE49-F238E27FC236}">
                <a16:creationId xmlns:a16="http://schemas.microsoft.com/office/drawing/2014/main" id="{806408F1-9CFF-4783-8DF5-D1FB66D901B5}"/>
              </a:ext>
            </a:extLst>
          </p:cNvPr>
          <p:cNvSpPr txBox="1"/>
          <p:nvPr/>
        </p:nvSpPr>
        <p:spPr>
          <a:xfrm>
            <a:off x="978799" y="157040"/>
            <a:ext cx="10234402" cy="2308324"/>
          </a:xfrm>
          <a:prstGeom prst="rect">
            <a:avLst/>
          </a:prstGeom>
          <a:noFill/>
        </p:spPr>
        <p:txBody>
          <a:bodyPr wrap="square" rtlCol="0">
            <a:spAutoFit/>
          </a:bodyPr>
          <a:lstStyle/>
          <a:p>
            <a:r>
              <a:rPr lang="el-GR" dirty="0">
                <a:solidFill>
                  <a:schemeClr val="bg1"/>
                </a:solidFill>
                <a:latin typeface="Comic Sans MS" panose="030F0702030302020204" pitchFamily="66" charset="0"/>
              </a:rPr>
              <a:t>Όχι μια φορά και έναν καιρό αλλά…</a:t>
            </a:r>
          </a:p>
          <a:p>
            <a:r>
              <a:rPr lang="el-GR" dirty="0">
                <a:solidFill>
                  <a:schemeClr val="bg1"/>
                </a:solidFill>
                <a:latin typeface="Comic Sans MS" panose="030F0702030302020204" pitchFamily="66" charset="0"/>
              </a:rPr>
              <a:t> </a:t>
            </a:r>
          </a:p>
          <a:p>
            <a:r>
              <a:rPr lang="el-GR" dirty="0">
                <a:solidFill>
                  <a:schemeClr val="bg1"/>
                </a:solidFill>
                <a:latin typeface="Comic Sans MS" panose="030F0702030302020204" pitchFamily="66" charset="0"/>
              </a:rPr>
              <a:t>στις μέρες τις δικές μας και τούτο τον καιρό ένα κοριτσάκι, η Μελίνα,</a:t>
            </a:r>
          </a:p>
          <a:p>
            <a:r>
              <a:rPr lang="el-GR" dirty="0">
                <a:solidFill>
                  <a:schemeClr val="bg1"/>
                </a:solidFill>
                <a:latin typeface="Comic Sans MS" panose="030F0702030302020204" pitchFamily="66" charset="0"/>
              </a:rPr>
              <a:t>ζει σε μια πόλη λίγο γκρίζα, χωρίς πολλά χρώματα. Ακόμα κι αν υπάρχουν μερικά δεν μπορείς να τα διακρίνεις γιατί τα σκεπάζει το γκρι. </a:t>
            </a:r>
          </a:p>
          <a:p>
            <a:r>
              <a:rPr lang="el-GR" dirty="0">
                <a:solidFill>
                  <a:schemeClr val="bg1"/>
                </a:solidFill>
                <a:latin typeface="Comic Sans MS" panose="030F0702030302020204" pitchFamily="66" charset="0"/>
              </a:rPr>
              <a:t>Το όνομα της πόλης ,να σας πω την αλήθεια, δε το θυμάμαι . Μάλλον θα τη λένε Γκριζούπολη, Μαυρούπολη … κάπως έτσι. Εξάλλου τι σημασία έχει το όνομά της; Όλες αυτές οι πόλεις είναι ίδιες και ούτε που θες να τις θυμάσαι!</a:t>
            </a:r>
          </a:p>
        </p:txBody>
      </p:sp>
    </p:spTree>
    <p:extLst>
      <p:ext uri="{BB962C8B-B14F-4D97-AF65-F5344CB8AC3E}">
        <p14:creationId xmlns:p14="http://schemas.microsoft.com/office/powerpoint/2010/main" val="1080929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2000"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6BB9A9C-BC09-41EF-8D21-8FC6140C6E4B}"/>
              </a:ext>
            </a:extLst>
          </p:cNvPr>
          <p:cNvSpPr txBox="1"/>
          <p:nvPr/>
        </p:nvSpPr>
        <p:spPr>
          <a:xfrm>
            <a:off x="379844" y="4518025"/>
            <a:ext cx="11122891" cy="3139321"/>
          </a:xfrm>
          <a:prstGeom prst="rect">
            <a:avLst/>
          </a:prstGeom>
          <a:noFill/>
        </p:spPr>
        <p:txBody>
          <a:bodyPr wrap="square" rtlCol="0">
            <a:spAutoFit/>
          </a:bodyPr>
          <a:lstStyle/>
          <a:p>
            <a:endParaRPr lang="el-GR" sz="1200" b="1" dirty="0"/>
          </a:p>
          <a:p>
            <a:r>
              <a:rPr lang="el-GR" sz="1200" dirty="0">
                <a:latin typeface="Comic Sans MS" panose="030F0702030302020204" pitchFamily="66" charset="0"/>
              </a:rPr>
              <a:t>ΤΟ ΗΛΕΚΤΡΙΚΟ ΡΕΥΜΑ</a:t>
            </a:r>
            <a:endParaRPr lang="el-GR" sz="1200" b="1" dirty="0">
              <a:latin typeface="Comic Sans MS" panose="030F0702030302020204" pitchFamily="66" charset="0"/>
            </a:endParaRPr>
          </a:p>
          <a:p>
            <a:r>
              <a:rPr lang="en-US" sz="1200" b="1" dirty="0">
                <a:latin typeface="Comic Sans MS" panose="030F0702030302020204" pitchFamily="66" charset="0"/>
                <a:hlinkClick r:id="rId4"/>
              </a:rPr>
              <a:t>https://www.youtube.com/watch?v=4GA7eIxgmYs</a:t>
            </a:r>
            <a:endParaRPr lang="el-GR" sz="1200" b="1" dirty="0">
              <a:latin typeface="Comic Sans MS" panose="030F0702030302020204" pitchFamily="66" charset="0"/>
            </a:endParaRPr>
          </a:p>
          <a:p>
            <a:endParaRPr lang="el-GR" sz="1200" b="1" dirty="0">
              <a:latin typeface="Comic Sans MS" panose="030F0702030302020204" pitchFamily="66" charset="0"/>
            </a:endParaRPr>
          </a:p>
          <a:p>
            <a:r>
              <a:rPr lang="el-GR" sz="1200" b="1" dirty="0">
                <a:latin typeface="Comic Sans MS" panose="030F0702030302020204" pitchFamily="66" charset="0"/>
              </a:rPr>
              <a:t>παιδιά και ηλεκτροπληξία</a:t>
            </a:r>
          </a:p>
          <a:p>
            <a:r>
              <a:rPr lang="en-US" sz="1200" b="1" dirty="0">
                <a:latin typeface="Comic Sans MS" panose="030F0702030302020204" pitchFamily="66" charset="0"/>
                <a:hlinkClick r:id="rId5"/>
              </a:rPr>
              <a:t>https://www.youtube.com/watch?v=ZkDzRjMBqCQ&amp;list=PLMcgp1P3bvpIvDfYZxgXzNs4pCupmJ-on&amp;index=6</a:t>
            </a:r>
            <a:endParaRPr lang="el-GR" sz="1200" b="1" dirty="0">
              <a:latin typeface="Comic Sans MS" panose="030F0702030302020204" pitchFamily="66" charset="0"/>
            </a:endParaRPr>
          </a:p>
          <a:p>
            <a:endParaRPr lang="el-GR" sz="1200" b="1" dirty="0">
              <a:latin typeface="Comic Sans MS" panose="030F0702030302020204" pitchFamily="66" charset="0"/>
            </a:endParaRPr>
          </a:p>
          <a:p>
            <a:r>
              <a:rPr lang="el-GR" sz="1200" b="1" dirty="0">
                <a:latin typeface="Comic Sans MS" panose="030F0702030302020204" pitchFamily="66" charset="0"/>
              </a:rPr>
              <a:t>Το Ταξίδι της Ηλεκτρικής Ενέργειας</a:t>
            </a:r>
          </a:p>
          <a:p>
            <a:r>
              <a:rPr lang="en-US" sz="1200" dirty="0">
                <a:latin typeface="Comic Sans MS" panose="030F0702030302020204" pitchFamily="66" charset="0"/>
                <a:hlinkClick r:id="rId6"/>
              </a:rPr>
              <a:t>https://www.youtube.com/watch?v=coWQ1R2r5MY&amp;list=PLMcgp1P3bvpIvDfYZxgXzNs4pCupmJ-on&amp;index=2</a:t>
            </a:r>
            <a:endParaRPr lang="el-GR" sz="1200" dirty="0">
              <a:latin typeface="Comic Sans MS" panose="030F0702030302020204" pitchFamily="66" charset="0"/>
            </a:endParaRPr>
          </a:p>
          <a:p>
            <a:endParaRPr lang="el-GR" sz="1200" b="1" dirty="0">
              <a:latin typeface="Comic Sans MS" panose="030F0702030302020204" pitchFamily="66" charset="0"/>
            </a:endParaRPr>
          </a:p>
          <a:p>
            <a:r>
              <a:rPr lang="el-GR" sz="1200" b="1" dirty="0">
                <a:latin typeface="Comic Sans MS" panose="030F0702030302020204" pitchFamily="66" charset="0"/>
              </a:rPr>
              <a:t>Ενέργεια, ας την εξοικονομήσουμε</a:t>
            </a:r>
          </a:p>
          <a:p>
            <a:r>
              <a:rPr lang="en-US" sz="1200" dirty="0">
                <a:latin typeface="Comic Sans MS" panose="030F0702030302020204" pitchFamily="66" charset="0"/>
                <a:hlinkClick r:id="rId7"/>
              </a:rPr>
              <a:t>https://www.youtube.com/watch?v=VHb6Aio6a3s&amp;list=PLMcgp1P3bvpIvDfYZxgXzNs4pCupmJ-on&amp;index=5</a:t>
            </a:r>
            <a:endParaRPr lang="el-GR" sz="1200" dirty="0">
              <a:latin typeface="Comic Sans MS" panose="030F0702030302020204" pitchFamily="66" charset="0"/>
            </a:endParaRPr>
          </a:p>
          <a:p>
            <a:endParaRPr lang="el-GR" dirty="0"/>
          </a:p>
          <a:p>
            <a:endParaRPr lang="el-GR" dirty="0"/>
          </a:p>
          <a:p>
            <a:endParaRPr lang="el-GR" dirty="0"/>
          </a:p>
        </p:txBody>
      </p:sp>
      <p:sp>
        <p:nvSpPr>
          <p:cNvPr id="2" name="Κουμπί ενέργειας: Επιστροφή 1">
            <a:hlinkClick r:id="rId8" action="ppaction://hlinksldjump" highlightClick="1"/>
            <a:extLst>
              <a:ext uri="{FF2B5EF4-FFF2-40B4-BE49-F238E27FC236}">
                <a16:creationId xmlns:a16="http://schemas.microsoft.com/office/drawing/2014/main" id="{BC3E2EF1-B3B9-4DE2-8D47-068340C59FC4}"/>
              </a:ext>
            </a:extLst>
          </p:cNvPr>
          <p:cNvSpPr/>
          <p:nvPr/>
        </p:nvSpPr>
        <p:spPr>
          <a:xfrm>
            <a:off x="10577946" y="6129481"/>
            <a:ext cx="1028700" cy="644237"/>
          </a:xfrm>
          <a:prstGeom prst="actionButtonReturn">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a:solidFill>
                  <a:srgbClr val="92D050"/>
                </a:solidFill>
              </a:ln>
              <a:solidFill>
                <a:srgbClr val="92D050"/>
              </a:solidFill>
            </a:endParaRPr>
          </a:p>
        </p:txBody>
      </p:sp>
      <p:graphicFrame>
        <p:nvGraphicFramePr>
          <p:cNvPr id="4" name="Αντικείμενο 3">
            <a:hlinkClick r:id="" action="ppaction://ole?verb=0"/>
            <a:extLst>
              <a:ext uri="{FF2B5EF4-FFF2-40B4-BE49-F238E27FC236}">
                <a16:creationId xmlns:a16="http://schemas.microsoft.com/office/drawing/2014/main" id="{C1EB545E-A9A5-410B-BAF5-8DCE27377A4F}"/>
              </a:ext>
            </a:extLst>
          </p:cNvPr>
          <p:cNvGraphicFramePr>
            <a:graphicFrameLocks noChangeAspect="1"/>
          </p:cNvGraphicFramePr>
          <p:nvPr>
            <p:extLst>
              <p:ext uri="{D42A27DB-BD31-4B8C-83A1-F6EECF244321}">
                <p14:modId xmlns:p14="http://schemas.microsoft.com/office/powerpoint/2010/main" val="322084025"/>
              </p:ext>
            </p:extLst>
          </p:nvPr>
        </p:nvGraphicFramePr>
        <p:xfrm>
          <a:off x="2276619" y="114300"/>
          <a:ext cx="7828625" cy="4403725"/>
        </p:xfrm>
        <a:graphic>
          <a:graphicData uri="http://schemas.openxmlformats.org/presentationml/2006/ole">
            <mc:AlternateContent xmlns:mc="http://schemas.openxmlformats.org/markup-compatibility/2006">
              <mc:Choice xmlns:v="urn:schemas-microsoft-com:vml" Requires="v">
                <p:oleObj spid="_x0000_s1031" name="Presentation" r:id="rId9" imgW="6310892" imgH="3549559" progId="PowerPoint.Show.12">
                  <p:embed/>
                </p:oleObj>
              </mc:Choice>
              <mc:Fallback>
                <p:oleObj name="Presentation" r:id="rId9" imgW="6310892" imgH="3549559" progId="PowerPoint.Show.12">
                  <p:embed/>
                  <p:pic>
                    <p:nvPicPr>
                      <p:cNvPr id="0" name=""/>
                      <p:cNvPicPr/>
                      <p:nvPr/>
                    </p:nvPicPr>
                    <p:blipFill>
                      <a:blip r:embed="rId10"/>
                      <a:stretch>
                        <a:fillRect/>
                      </a:stretch>
                    </p:blipFill>
                    <p:spPr>
                      <a:xfrm>
                        <a:off x="2276619" y="114300"/>
                        <a:ext cx="7828625" cy="4403725"/>
                      </a:xfrm>
                      <a:prstGeom prst="rect">
                        <a:avLst/>
                      </a:prstGeom>
                    </p:spPr>
                  </p:pic>
                </p:oleObj>
              </mc:Fallback>
            </mc:AlternateContent>
          </a:graphicData>
        </a:graphic>
      </p:graphicFrame>
    </p:spTree>
    <p:extLst>
      <p:ext uri="{BB962C8B-B14F-4D97-AF65-F5344CB8AC3E}">
        <p14:creationId xmlns:p14="http://schemas.microsoft.com/office/powerpoint/2010/main" val="1309850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D7F93662-7580-4243-B74C-5585776BB0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3743" y="0"/>
            <a:ext cx="10548257" cy="6858000"/>
          </a:xfrm>
          <a:prstGeom prst="rect">
            <a:avLst/>
          </a:prstGeom>
        </p:spPr>
      </p:pic>
      <p:sp>
        <p:nvSpPr>
          <p:cNvPr id="8" name="Φυσαλίδα ομιλίας: Ορθογώνιο με στρογγυλεμένες γωνίες 7">
            <a:extLst>
              <a:ext uri="{FF2B5EF4-FFF2-40B4-BE49-F238E27FC236}">
                <a16:creationId xmlns:a16="http://schemas.microsoft.com/office/drawing/2014/main" id="{A5E2EB08-D87E-4823-B855-C18503B8C3A5}"/>
              </a:ext>
            </a:extLst>
          </p:cNvPr>
          <p:cNvSpPr/>
          <p:nvPr/>
        </p:nvSpPr>
        <p:spPr>
          <a:xfrm>
            <a:off x="161947" y="1783795"/>
            <a:ext cx="4386373" cy="1674449"/>
          </a:xfrm>
          <a:prstGeom prst="wedgeRoundRectCallout">
            <a:avLst>
              <a:gd name="adj1" fmla="val 36958"/>
              <a:gd name="adj2" fmla="val 74846"/>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pic>
        <p:nvPicPr>
          <p:cNvPr id="6" name="Εικόνα 5">
            <a:extLst>
              <a:ext uri="{FF2B5EF4-FFF2-40B4-BE49-F238E27FC236}">
                <a16:creationId xmlns:a16="http://schemas.microsoft.com/office/drawing/2014/main" id="{B95504F8-91C8-40F2-9767-0CC33F6174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799" y="1943281"/>
            <a:ext cx="1465766" cy="1240264"/>
          </a:xfrm>
          <a:prstGeom prst="rect">
            <a:avLst/>
          </a:prstGeom>
        </p:spPr>
      </p:pic>
      <p:sp>
        <p:nvSpPr>
          <p:cNvPr id="7" name="TextBox 6">
            <a:extLst>
              <a:ext uri="{FF2B5EF4-FFF2-40B4-BE49-F238E27FC236}">
                <a16:creationId xmlns:a16="http://schemas.microsoft.com/office/drawing/2014/main" id="{15078632-B60B-41E4-817E-72C3DA78EDE4}"/>
              </a:ext>
            </a:extLst>
          </p:cNvPr>
          <p:cNvSpPr txBox="1"/>
          <p:nvPr/>
        </p:nvSpPr>
        <p:spPr>
          <a:xfrm>
            <a:off x="1447473" y="2227317"/>
            <a:ext cx="3100848" cy="1200329"/>
          </a:xfrm>
          <a:prstGeom prst="rect">
            <a:avLst/>
          </a:prstGeom>
          <a:noFill/>
        </p:spPr>
        <p:txBody>
          <a:bodyPr wrap="square" rtlCol="0">
            <a:spAutoFit/>
          </a:bodyPr>
          <a:lstStyle/>
          <a:p>
            <a:r>
              <a:rPr lang="el-GR" dirty="0">
                <a:latin typeface="Comic Sans MS" panose="030F0702030302020204" pitchFamily="66" charset="0"/>
              </a:rPr>
              <a:t>Να πάρω ένα ξεσκονόπανο και να αρχίσω να καθαρίζω; Μπα ,κουραστικό και θα με πιάσει βήχας με τόση σκόνη.</a:t>
            </a:r>
          </a:p>
        </p:txBody>
      </p:sp>
      <p:sp>
        <p:nvSpPr>
          <p:cNvPr id="9" name="Φυσαλίδα ομιλίας: Ορθογώνιο με στρογγυλεμένες γωνίες 8">
            <a:extLst>
              <a:ext uri="{FF2B5EF4-FFF2-40B4-BE49-F238E27FC236}">
                <a16:creationId xmlns:a16="http://schemas.microsoft.com/office/drawing/2014/main" id="{0998BD2C-B3C3-403B-A228-C23439BB4B8B}"/>
              </a:ext>
            </a:extLst>
          </p:cNvPr>
          <p:cNvSpPr/>
          <p:nvPr/>
        </p:nvSpPr>
        <p:spPr>
          <a:xfrm>
            <a:off x="0" y="4369885"/>
            <a:ext cx="3100849" cy="2327887"/>
          </a:xfrm>
          <a:prstGeom prst="wedgeRoundRectCallout">
            <a:avLst>
              <a:gd name="adj1" fmla="val 67411"/>
              <a:gd name="adj2" fmla="val -32993"/>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dirty="0"/>
          </a:p>
        </p:txBody>
      </p:sp>
      <p:pic>
        <p:nvPicPr>
          <p:cNvPr id="11" name="Εικόνα 10">
            <a:extLst>
              <a:ext uri="{FF2B5EF4-FFF2-40B4-BE49-F238E27FC236}">
                <a16:creationId xmlns:a16="http://schemas.microsoft.com/office/drawing/2014/main" id="{5D50AF17-1DED-4151-B9F2-5004D6F03B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855" y="4662321"/>
            <a:ext cx="1835764" cy="1839843"/>
          </a:xfrm>
          <a:prstGeom prst="rect">
            <a:avLst/>
          </a:prstGeom>
        </p:spPr>
      </p:pic>
      <p:sp>
        <p:nvSpPr>
          <p:cNvPr id="12" name="TextBox 11">
            <a:extLst>
              <a:ext uri="{FF2B5EF4-FFF2-40B4-BE49-F238E27FC236}">
                <a16:creationId xmlns:a16="http://schemas.microsoft.com/office/drawing/2014/main" id="{F373633A-FCE5-4CFF-B66D-1A92849C51EE}"/>
              </a:ext>
            </a:extLst>
          </p:cNvPr>
          <p:cNvSpPr txBox="1"/>
          <p:nvPr/>
        </p:nvSpPr>
        <p:spPr>
          <a:xfrm>
            <a:off x="1375957" y="4664384"/>
            <a:ext cx="1783773" cy="2031325"/>
          </a:xfrm>
          <a:prstGeom prst="rect">
            <a:avLst/>
          </a:prstGeom>
          <a:noFill/>
        </p:spPr>
        <p:txBody>
          <a:bodyPr wrap="square" rtlCol="0">
            <a:spAutoFit/>
          </a:bodyPr>
          <a:lstStyle/>
          <a:p>
            <a:r>
              <a:rPr lang="el-GR" dirty="0">
                <a:latin typeface="Comic Sans MS" panose="030F0702030302020204" pitchFamily="66" charset="0"/>
              </a:rPr>
              <a:t>Μήπως να πάρω πινέλα και μπογιές για να τη βάψω; Δύσκολο και σε λίγα λεπτά θα ξαναγίνει γκρι.</a:t>
            </a:r>
          </a:p>
        </p:txBody>
      </p:sp>
      <p:sp>
        <p:nvSpPr>
          <p:cNvPr id="13" name="Φυσαλίδα ομιλίας: Ορθογώνιο με στρογγυλεμένες γωνίες 12">
            <a:extLst>
              <a:ext uri="{FF2B5EF4-FFF2-40B4-BE49-F238E27FC236}">
                <a16:creationId xmlns:a16="http://schemas.microsoft.com/office/drawing/2014/main" id="{04048672-64A5-4AA0-B48D-FFDC47CBE7D0}"/>
              </a:ext>
            </a:extLst>
          </p:cNvPr>
          <p:cNvSpPr/>
          <p:nvPr/>
        </p:nvSpPr>
        <p:spPr>
          <a:xfrm>
            <a:off x="8416637" y="2827482"/>
            <a:ext cx="3595254" cy="3970318"/>
          </a:xfrm>
          <a:prstGeom prst="wedgeRoundRectCallout">
            <a:avLst>
              <a:gd name="adj1" fmla="val -151560"/>
              <a:gd name="adj2" fmla="val -8012"/>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dirty="0"/>
          </a:p>
        </p:txBody>
      </p:sp>
      <p:pic>
        <p:nvPicPr>
          <p:cNvPr id="15" name="Εικόνα 14">
            <a:extLst>
              <a:ext uri="{FF2B5EF4-FFF2-40B4-BE49-F238E27FC236}">
                <a16:creationId xmlns:a16="http://schemas.microsoft.com/office/drawing/2014/main" id="{55BA4E89-40FC-4D09-996A-F708FA73AF5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16638" y="3524724"/>
            <a:ext cx="1569028" cy="2293992"/>
          </a:xfrm>
          <a:prstGeom prst="rect">
            <a:avLst/>
          </a:prstGeom>
        </p:spPr>
      </p:pic>
      <p:sp>
        <p:nvSpPr>
          <p:cNvPr id="16" name="TextBox 15">
            <a:extLst>
              <a:ext uri="{FF2B5EF4-FFF2-40B4-BE49-F238E27FC236}">
                <a16:creationId xmlns:a16="http://schemas.microsoft.com/office/drawing/2014/main" id="{8D764B01-2C57-426B-BCBC-8243669F5D66}"/>
              </a:ext>
            </a:extLst>
          </p:cNvPr>
          <p:cNvSpPr txBox="1"/>
          <p:nvPr/>
        </p:nvSpPr>
        <p:spPr>
          <a:xfrm>
            <a:off x="9985665" y="2917782"/>
            <a:ext cx="1901536" cy="3970318"/>
          </a:xfrm>
          <a:prstGeom prst="rect">
            <a:avLst/>
          </a:prstGeom>
          <a:noFill/>
        </p:spPr>
        <p:txBody>
          <a:bodyPr wrap="square" rtlCol="0">
            <a:spAutoFit/>
          </a:bodyPr>
          <a:lstStyle/>
          <a:p>
            <a:r>
              <a:rPr lang="el-GR" dirty="0">
                <a:latin typeface="Comic Sans MS" panose="030F0702030302020204" pitchFamily="66" charset="0"/>
              </a:rPr>
              <a:t>Ααα! Το βρήκα! Θα φουσκώσω σαν μπαλόνι και μετά θα αρχίσω           να φυσάω με όλη μου τη δύναμη για να φύγει αυτό το νέφος από γύρω μου.</a:t>
            </a:r>
          </a:p>
          <a:p>
            <a:r>
              <a:rPr lang="el-GR" dirty="0">
                <a:latin typeface="Comic Sans MS" panose="030F0702030302020204" pitchFamily="66" charset="0"/>
              </a:rPr>
              <a:t> 1…2…3  ααα  φουουουου!</a:t>
            </a:r>
          </a:p>
          <a:p>
            <a:r>
              <a:rPr lang="el-GR" dirty="0">
                <a:latin typeface="Comic Sans MS" panose="030F0702030302020204" pitchFamily="66" charset="0"/>
              </a:rPr>
              <a:t> Ουφ! Μάταιος κόπος, δεν γίνεται τίποτα!</a:t>
            </a:r>
          </a:p>
        </p:txBody>
      </p:sp>
      <p:sp>
        <p:nvSpPr>
          <p:cNvPr id="17" name="Ορθογώνιο 16">
            <a:extLst>
              <a:ext uri="{FF2B5EF4-FFF2-40B4-BE49-F238E27FC236}">
                <a16:creationId xmlns:a16="http://schemas.microsoft.com/office/drawing/2014/main" id="{02FCA0E3-0E0E-454F-8548-64045C6CFC54}"/>
              </a:ext>
            </a:extLst>
          </p:cNvPr>
          <p:cNvSpPr/>
          <p:nvPr/>
        </p:nvSpPr>
        <p:spPr>
          <a:xfrm>
            <a:off x="446314" y="160228"/>
            <a:ext cx="11658600" cy="1200329"/>
          </a:xfrm>
          <a:prstGeom prst="rect">
            <a:avLst/>
          </a:prstGeom>
        </p:spPr>
        <p:txBody>
          <a:bodyPr wrap="square">
            <a:spAutoFit/>
          </a:bodyPr>
          <a:lstStyle/>
          <a:p>
            <a:r>
              <a:rPr lang="el-GR" dirty="0">
                <a:solidFill>
                  <a:schemeClr val="bg1"/>
                </a:solidFill>
                <a:latin typeface="Comic Sans MS" panose="030F0702030302020204" pitchFamily="66" charset="0"/>
                <a:ea typeface="Calibri" panose="020F0502020204030204" pitchFamily="34" charset="0"/>
                <a:cs typeface="Times New Roman" panose="02020603050405020304" pitchFamily="18" charset="0"/>
              </a:rPr>
              <a:t>Η Μελίνα όμως είναι αναγκασμένη να ζει σε αυτή την πόλη. Όσο γκρι και να έχει είναι η δική της πόλη και την αγαπάει. Εκεί μεγάλωσε, εκεί είναι η οικογένειά της και όλοι οι φίλοι της. Το σπίτι της είναι και αυτό κατσούφικο και στεναχωρημένο.  Μια μέρα καθόταν στην αυλή του σπιτιού της και σκεφτόταν τί μπορεί να κάνει για να αλλάξει την πόλη της και μονολογούσε.</a:t>
            </a:r>
            <a:endParaRPr lang="el-GR" dirty="0">
              <a:solidFill>
                <a:schemeClr val="bg1"/>
              </a:solidFill>
            </a:endParaRPr>
          </a:p>
        </p:txBody>
      </p:sp>
    </p:spTree>
    <p:extLst>
      <p:ext uri="{BB962C8B-B14F-4D97-AF65-F5344CB8AC3E}">
        <p14:creationId xmlns:p14="http://schemas.microsoft.com/office/powerpoint/2010/main" val="186392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0C661803-581C-480F-9868-0EF5248C7B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6580" y="0"/>
            <a:ext cx="10618839" cy="6858000"/>
          </a:xfrm>
          <a:prstGeom prst="rect">
            <a:avLst/>
          </a:prstGeom>
        </p:spPr>
      </p:pic>
      <p:sp>
        <p:nvSpPr>
          <p:cNvPr id="4" name="Ορθογώνιο 3">
            <a:extLst>
              <a:ext uri="{FF2B5EF4-FFF2-40B4-BE49-F238E27FC236}">
                <a16:creationId xmlns:a16="http://schemas.microsoft.com/office/drawing/2014/main" id="{BE47B467-122C-420D-BC99-3A92D1D79485}"/>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l-GR"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5" name="Ορθογώνιο 4">
            <a:extLst>
              <a:ext uri="{FF2B5EF4-FFF2-40B4-BE49-F238E27FC236}">
                <a16:creationId xmlns:a16="http://schemas.microsoft.com/office/drawing/2014/main" id="{2AA6A8AD-C9F3-4EF6-B49D-8ADE0F2370D8}"/>
              </a:ext>
            </a:extLst>
          </p:cNvPr>
          <p:cNvSpPr/>
          <p:nvPr/>
        </p:nvSpPr>
        <p:spPr>
          <a:xfrm>
            <a:off x="1340261" y="67381"/>
            <a:ext cx="8759129" cy="923330"/>
          </a:xfrm>
          <a:prstGeom prst="rect">
            <a:avLst/>
          </a:prstGeom>
          <a:noFill/>
        </p:spPr>
        <p:txBody>
          <a:bodyPr wrap="none" lIns="91440" tIns="45720" rIns="91440" bIns="45720">
            <a:spAutoFit/>
          </a:bodyPr>
          <a:lstStyle/>
          <a:p>
            <a:r>
              <a:rPr lang="el-GR" dirty="0">
                <a:solidFill>
                  <a:schemeClr val="bg1"/>
                </a:solidFill>
                <a:latin typeface="Comic Sans MS" panose="030F0702030302020204" pitchFamily="66" charset="0"/>
              </a:rPr>
              <a:t>Η Μελίνα, σκεφτική και απογοητευμένη, καθόταν στην αυλή χωρίς να βρίσκει λύση. </a:t>
            </a:r>
          </a:p>
          <a:p>
            <a:r>
              <a:rPr lang="el-GR" dirty="0">
                <a:solidFill>
                  <a:schemeClr val="bg1"/>
                </a:solidFill>
                <a:latin typeface="Comic Sans MS" panose="030F0702030302020204" pitchFamily="66" charset="0"/>
              </a:rPr>
              <a:t>Τότε συνέβη κάτι απρόσμενο που άλλαξε όλη της τη ζωή.  </a:t>
            </a:r>
          </a:p>
          <a:p>
            <a:r>
              <a:rPr lang="el-GR" dirty="0">
                <a:solidFill>
                  <a:schemeClr val="bg1"/>
                </a:solidFill>
                <a:latin typeface="Comic Sans MS" panose="030F0702030302020204" pitchFamily="66" charset="0"/>
              </a:rPr>
              <a:t>Είδε μπροστά της να πετάει μια κατακίτρινη … μέλισσα!</a:t>
            </a:r>
            <a:endParaRPr lang="el-GR" b="0" cap="none" spc="0" dirty="0">
              <a:ln w="0"/>
              <a:solidFill>
                <a:schemeClr val="bg1"/>
              </a:solidFill>
              <a:effectLst>
                <a:outerShdw blurRad="38100" dist="19050" dir="2700000" algn="tl" rotWithShape="0">
                  <a:schemeClr val="dk1">
                    <a:alpha val="40000"/>
                  </a:schemeClr>
                </a:outerShdw>
              </a:effectLst>
              <a:latin typeface="Comic Sans MS" panose="030F0702030302020204" pitchFamily="66" charset="0"/>
            </a:endParaRPr>
          </a:p>
        </p:txBody>
      </p:sp>
      <p:pic>
        <p:nvPicPr>
          <p:cNvPr id="9" name="Εικόνα 8">
            <a:extLst>
              <a:ext uri="{FF2B5EF4-FFF2-40B4-BE49-F238E27FC236}">
                <a16:creationId xmlns:a16="http://schemas.microsoft.com/office/drawing/2014/main" id="{7F772753-F5B5-4C8F-8721-44DD34D10C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3242259" y="3261418"/>
            <a:ext cx="1917722" cy="3596582"/>
          </a:xfrm>
          <a:prstGeom prst="rect">
            <a:avLst/>
          </a:prstGeom>
        </p:spPr>
      </p:pic>
      <p:pic>
        <p:nvPicPr>
          <p:cNvPr id="11" name="Εικόνα 10">
            <a:extLst>
              <a:ext uri="{FF2B5EF4-FFF2-40B4-BE49-F238E27FC236}">
                <a16:creationId xmlns:a16="http://schemas.microsoft.com/office/drawing/2014/main" id="{7CBC0F91-DB01-4D74-918F-08F3F34228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5928313" y="4302069"/>
            <a:ext cx="2006899" cy="2430079"/>
          </a:xfrm>
          <a:prstGeom prst="rect">
            <a:avLst/>
          </a:prstGeom>
        </p:spPr>
      </p:pic>
      <p:sp>
        <p:nvSpPr>
          <p:cNvPr id="12" name="Φυσαλίδα ομιλίας: Έλλειψη 11">
            <a:extLst>
              <a:ext uri="{FF2B5EF4-FFF2-40B4-BE49-F238E27FC236}">
                <a16:creationId xmlns:a16="http://schemas.microsoft.com/office/drawing/2014/main" id="{9FB40CD3-E10B-48C2-AA9E-4E457C80F957}"/>
              </a:ext>
            </a:extLst>
          </p:cNvPr>
          <p:cNvSpPr/>
          <p:nvPr/>
        </p:nvSpPr>
        <p:spPr>
          <a:xfrm>
            <a:off x="3853050" y="1562087"/>
            <a:ext cx="3314103" cy="1314957"/>
          </a:xfrm>
          <a:prstGeom prst="wedgeEllipseCallout">
            <a:avLst>
              <a:gd name="adj1" fmla="val -28598"/>
              <a:gd name="adj2" fmla="val 9775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3" name="TextBox 12">
            <a:extLst>
              <a:ext uri="{FF2B5EF4-FFF2-40B4-BE49-F238E27FC236}">
                <a16:creationId xmlns:a16="http://schemas.microsoft.com/office/drawing/2014/main" id="{1A0117A7-F605-4027-94C4-A90EAED653C1}"/>
              </a:ext>
            </a:extLst>
          </p:cNvPr>
          <p:cNvSpPr txBox="1"/>
          <p:nvPr/>
        </p:nvSpPr>
        <p:spPr>
          <a:xfrm>
            <a:off x="4205901" y="1732277"/>
            <a:ext cx="2756110" cy="923330"/>
          </a:xfrm>
          <a:prstGeom prst="rect">
            <a:avLst/>
          </a:prstGeom>
          <a:noFill/>
        </p:spPr>
        <p:txBody>
          <a:bodyPr wrap="square" rtlCol="0">
            <a:spAutoFit/>
          </a:bodyPr>
          <a:lstStyle/>
          <a:p>
            <a:r>
              <a:rPr lang="el-GR" dirty="0">
                <a:latin typeface="Comic Sans MS" panose="030F0702030302020204" pitchFamily="66" charset="0"/>
              </a:rPr>
              <a:t>Μικρή μου μελισσούλα, τι όμορφη που είσαι! </a:t>
            </a:r>
          </a:p>
          <a:p>
            <a:r>
              <a:rPr lang="el-GR" dirty="0">
                <a:latin typeface="Comic Sans MS" panose="030F0702030302020204" pitchFamily="66" charset="0"/>
              </a:rPr>
              <a:t>Πώς βρέθηκες εσύ εδώ;</a:t>
            </a:r>
          </a:p>
        </p:txBody>
      </p:sp>
      <p:sp>
        <p:nvSpPr>
          <p:cNvPr id="14" name="Φυσαλίδα ομιλίας: Έλλειψη 13">
            <a:extLst>
              <a:ext uri="{FF2B5EF4-FFF2-40B4-BE49-F238E27FC236}">
                <a16:creationId xmlns:a16="http://schemas.microsoft.com/office/drawing/2014/main" id="{DF11547E-DCFA-4221-A20F-3E4A49C46A78}"/>
              </a:ext>
            </a:extLst>
          </p:cNvPr>
          <p:cNvSpPr/>
          <p:nvPr/>
        </p:nvSpPr>
        <p:spPr>
          <a:xfrm>
            <a:off x="7615661" y="2508069"/>
            <a:ext cx="3789758" cy="2430079"/>
          </a:xfrm>
          <a:prstGeom prst="wedgeEllipseCallout">
            <a:avLst>
              <a:gd name="adj1" fmla="val -66469"/>
              <a:gd name="adj2" fmla="val 582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5" name="TextBox 14">
            <a:extLst>
              <a:ext uri="{FF2B5EF4-FFF2-40B4-BE49-F238E27FC236}">
                <a16:creationId xmlns:a16="http://schemas.microsoft.com/office/drawing/2014/main" id="{1AF2959D-79B4-4892-B315-808D23946C67}"/>
              </a:ext>
            </a:extLst>
          </p:cNvPr>
          <p:cNvSpPr txBox="1"/>
          <p:nvPr/>
        </p:nvSpPr>
        <p:spPr>
          <a:xfrm>
            <a:off x="7852322" y="2953650"/>
            <a:ext cx="3553097" cy="1477328"/>
          </a:xfrm>
          <a:prstGeom prst="rect">
            <a:avLst/>
          </a:prstGeom>
          <a:noFill/>
        </p:spPr>
        <p:txBody>
          <a:bodyPr wrap="square" rtlCol="0">
            <a:spAutoFit/>
          </a:bodyPr>
          <a:lstStyle/>
          <a:p>
            <a:pPr lvl="0"/>
            <a:r>
              <a:rPr lang="el-GR" dirty="0">
                <a:latin typeface="Comic Sans MS" panose="030F0702030302020204" pitchFamily="66" charset="0"/>
              </a:rPr>
              <a:t>Ψάχνω να βρω κανένα λουλουδάκι να ρουφήξω λίγο νέκταρ, αλλά δε βρίσκω πουθενά. Πώς σε λένε; Μήπως θα μπορούσες να με βοηθήσεις;</a:t>
            </a:r>
          </a:p>
        </p:txBody>
      </p:sp>
    </p:spTree>
    <p:extLst>
      <p:ext uri="{BB962C8B-B14F-4D97-AF65-F5344CB8AC3E}">
        <p14:creationId xmlns:p14="http://schemas.microsoft.com/office/powerpoint/2010/main" val="4017620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0C661803-581C-480F-9868-0EF5248C7B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6580" y="0"/>
            <a:ext cx="10618839" cy="6858000"/>
          </a:xfrm>
          <a:prstGeom prst="rect">
            <a:avLst/>
          </a:prstGeom>
        </p:spPr>
      </p:pic>
      <p:sp>
        <p:nvSpPr>
          <p:cNvPr id="4" name="Ορθογώνιο 3">
            <a:extLst>
              <a:ext uri="{FF2B5EF4-FFF2-40B4-BE49-F238E27FC236}">
                <a16:creationId xmlns:a16="http://schemas.microsoft.com/office/drawing/2014/main" id="{BE47B467-122C-420D-BC99-3A92D1D79485}"/>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l-GR"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9" name="Εικόνα 8">
            <a:extLst>
              <a:ext uri="{FF2B5EF4-FFF2-40B4-BE49-F238E27FC236}">
                <a16:creationId xmlns:a16="http://schemas.microsoft.com/office/drawing/2014/main" id="{7F772753-F5B5-4C8F-8721-44DD34D10C7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65714" y="3074616"/>
            <a:ext cx="1782788" cy="3783384"/>
          </a:xfrm>
          <a:prstGeom prst="rect">
            <a:avLst/>
          </a:prstGeom>
        </p:spPr>
      </p:pic>
      <p:pic>
        <p:nvPicPr>
          <p:cNvPr id="11" name="Εικόνα 10">
            <a:extLst>
              <a:ext uri="{FF2B5EF4-FFF2-40B4-BE49-F238E27FC236}">
                <a16:creationId xmlns:a16="http://schemas.microsoft.com/office/drawing/2014/main" id="{7CBC0F91-DB01-4D74-918F-08F3F34228E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flipH="1">
            <a:off x="5793100" y="4289313"/>
            <a:ext cx="1822559" cy="2430079"/>
          </a:xfrm>
          <a:prstGeom prst="rect">
            <a:avLst/>
          </a:prstGeom>
        </p:spPr>
      </p:pic>
      <p:sp>
        <p:nvSpPr>
          <p:cNvPr id="12" name="Φυσαλίδα ομιλίας: Έλλειψη 11">
            <a:extLst>
              <a:ext uri="{FF2B5EF4-FFF2-40B4-BE49-F238E27FC236}">
                <a16:creationId xmlns:a16="http://schemas.microsoft.com/office/drawing/2014/main" id="{9FB40CD3-E10B-48C2-AA9E-4E457C80F957}"/>
              </a:ext>
            </a:extLst>
          </p:cNvPr>
          <p:cNvSpPr/>
          <p:nvPr/>
        </p:nvSpPr>
        <p:spPr>
          <a:xfrm>
            <a:off x="1541417" y="138608"/>
            <a:ext cx="5677987" cy="1649135"/>
          </a:xfrm>
          <a:prstGeom prst="wedgeEllipseCallout">
            <a:avLst>
              <a:gd name="adj1" fmla="val -1757"/>
              <a:gd name="adj2" fmla="val 13789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3" name="TextBox 12">
            <a:extLst>
              <a:ext uri="{FF2B5EF4-FFF2-40B4-BE49-F238E27FC236}">
                <a16:creationId xmlns:a16="http://schemas.microsoft.com/office/drawing/2014/main" id="{1A0117A7-F605-4027-94C4-A90EAED653C1}"/>
              </a:ext>
            </a:extLst>
          </p:cNvPr>
          <p:cNvSpPr txBox="1"/>
          <p:nvPr/>
        </p:nvSpPr>
        <p:spPr>
          <a:xfrm>
            <a:off x="2425568" y="381789"/>
            <a:ext cx="4506194" cy="1200329"/>
          </a:xfrm>
          <a:prstGeom prst="rect">
            <a:avLst/>
          </a:prstGeom>
          <a:noFill/>
        </p:spPr>
        <p:txBody>
          <a:bodyPr wrap="square" rtlCol="0">
            <a:spAutoFit/>
          </a:bodyPr>
          <a:lstStyle/>
          <a:p>
            <a:pPr lvl="0"/>
            <a:r>
              <a:rPr lang="el-GR" dirty="0">
                <a:latin typeface="Comic Sans MS" panose="030F0702030302020204" pitchFamily="66" charset="0"/>
              </a:rPr>
              <a:t>Είμαι η Μελίνα και χαίρομαι πολύ που σε γνωρίζω. Μακάρι να μπορούσα να σε βοηθήσω αλλά φοβάμαι πως δεν θα βρούμε λουλούδι πουθενά εδώ γύρω.</a:t>
            </a:r>
          </a:p>
        </p:txBody>
      </p:sp>
      <p:sp>
        <p:nvSpPr>
          <p:cNvPr id="14" name="Φυσαλίδα ομιλίας: Έλλειψη 13">
            <a:extLst>
              <a:ext uri="{FF2B5EF4-FFF2-40B4-BE49-F238E27FC236}">
                <a16:creationId xmlns:a16="http://schemas.microsoft.com/office/drawing/2014/main" id="{DF11547E-DCFA-4221-A20F-3E4A49C46A78}"/>
              </a:ext>
            </a:extLst>
          </p:cNvPr>
          <p:cNvSpPr/>
          <p:nvPr/>
        </p:nvSpPr>
        <p:spPr>
          <a:xfrm>
            <a:off x="7615660" y="2555931"/>
            <a:ext cx="3789758" cy="2430079"/>
          </a:xfrm>
          <a:prstGeom prst="wedgeEllipseCallout">
            <a:avLst>
              <a:gd name="adj1" fmla="val -66469"/>
              <a:gd name="adj2" fmla="val 582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5" name="TextBox 14">
            <a:extLst>
              <a:ext uri="{FF2B5EF4-FFF2-40B4-BE49-F238E27FC236}">
                <a16:creationId xmlns:a16="http://schemas.microsoft.com/office/drawing/2014/main" id="{1AF2959D-79B4-4892-B315-808D23946C67}"/>
              </a:ext>
            </a:extLst>
          </p:cNvPr>
          <p:cNvSpPr txBox="1"/>
          <p:nvPr/>
        </p:nvSpPr>
        <p:spPr>
          <a:xfrm>
            <a:off x="7852322" y="2953650"/>
            <a:ext cx="3553097" cy="1754326"/>
          </a:xfrm>
          <a:prstGeom prst="rect">
            <a:avLst/>
          </a:prstGeom>
          <a:noFill/>
        </p:spPr>
        <p:txBody>
          <a:bodyPr wrap="square" rtlCol="0">
            <a:spAutoFit/>
          </a:bodyPr>
          <a:lstStyle/>
          <a:p>
            <a:pPr lvl="0"/>
            <a:r>
              <a:rPr lang="el-GR" dirty="0">
                <a:latin typeface="Comic Sans MS" panose="030F0702030302020204" pitchFamily="66" charset="0"/>
              </a:rPr>
              <a:t>Μα πώς μπορείτε εσείς οι άνθρωποι να ζείτε σε ένα μέρος που δεν υπάρχουν λουλούδια;  Κι εσύ όμως φαίνεσαι προβληματισμένη. Τί σου συμβαίνει Μελίνα;</a:t>
            </a:r>
          </a:p>
        </p:txBody>
      </p:sp>
    </p:spTree>
    <p:extLst>
      <p:ext uri="{BB962C8B-B14F-4D97-AF65-F5344CB8AC3E}">
        <p14:creationId xmlns:p14="http://schemas.microsoft.com/office/powerpoint/2010/main" val="28182877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0C661803-581C-480F-9868-0EF5248C7B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6580" y="0"/>
            <a:ext cx="10618839" cy="6858000"/>
          </a:xfrm>
          <a:prstGeom prst="rect">
            <a:avLst/>
          </a:prstGeom>
        </p:spPr>
      </p:pic>
      <p:sp>
        <p:nvSpPr>
          <p:cNvPr id="4" name="Ορθογώνιο 3">
            <a:extLst>
              <a:ext uri="{FF2B5EF4-FFF2-40B4-BE49-F238E27FC236}">
                <a16:creationId xmlns:a16="http://schemas.microsoft.com/office/drawing/2014/main" id="{BE47B467-122C-420D-BC99-3A92D1D79485}"/>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l-GR"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9" name="Εικόνα 8">
            <a:extLst>
              <a:ext uri="{FF2B5EF4-FFF2-40B4-BE49-F238E27FC236}">
                <a16:creationId xmlns:a16="http://schemas.microsoft.com/office/drawing/2014/main" id="{7F772753-F5B5-4C8F-8721-44DD34D10C7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899953" y="3757178"/>
            <a:ext cx="1480457" cy="2215615"/>
          </a:xfrm>
          <a:prstGeom prst="rect">
            <a:avLst/>
          </a:prstGeom>
        </p:spPr>
      </p:pic>
      <p:pic>
        <p:nvPicPr>
          <p:cNvPr id="11" name="Εικόνα 10">
            <a:extLst>
              <a:ext uri="{FF2B5EF4-FFF2-40B4-BE49-F238E27FC236}">
                <a16:creationId xmlns:a16="http://schemas.microsoft.com/office/drawing/2014/main" id="{7CBC0F91-DB01-4D74-918F-08F3F34228E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48918" y="4238257"/>
            <a:ext cx="1480457" cy="2481136"/>
          </a:xfrm>
          <a:prstGeom prst="rect">
            <a:avLst/>
          </a:prstGeom>
        </p:spPr>
      </p:pic>
      <p:sp>
        <p:nvSpPr>
          <p:cNvPr id="12" name="Φυσαλίδα ομιλίας: Έλλειψη 11">
            <a:extLst>
              <a:ext uri="{FF2B5EF4-FFF2-40B4-BE49-F238E27FC236}">
                <a16:creationId xmlns:a16="http://schemas.microsoft.com/office/drawing/2014/main" id="{9FB40CD3-E10B-48C2-AA9E-4E457C80F957}"/>
              </a:ext>
            </a:extLst>
          </p:cNvPr>
          <p:cNvSpPr/>
          <p:nvPr/>
        </p:nvSpPr>
        <p:spPr>
          <a:xfrm>
            <a:off x="1213111" y="0"/>
            <a:ext cx="6903278" cy="2815043"/>
          </a:xfrm>
          <a:prstGeom prst="wedgeEllipseCallout">
            <a:avLst>
              <a:gd name="adj1" fmla="val -8948"/>
              <a:gd name="adj2" fmla="val 7847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3" name="TextBox 12">
            <a:extLst>
              <a:ext uri="{FF2B5EF4-FFF2-40B4-BE49-F238E27FC236}">
                <a16:creationId xmlns:a16="http://schemas.microsoft.com/office/drawing/2014/main" id="{1A0117A7-F605-4027-94C4-A90EAED653C1}"/>
              </a:ext>
            </a:extLst>
          </p:cNvPr>
          <p:cNvSpPr txBox="1"/>
          <p:nvPr/>
        </p:nvSpPr>
        <p:spPr>
          <a:xfrm>
            <a:off x="2425568" y="381789"/>
            <a:ext cx="4793836" cy="1754326"/>
          </a:xfrm>
          <a:prstGeom prst="rect">
            <a:avLst/>
          </a:prstGeom>
          <a:noFill/>
        </p:spPr>
        <p:txBody>
          <a:bodyPr wrap="square" rtlCol="0">
            <a:spAutoFit/>
          </a:bodyPr>
          <a:lstStyle/>
          <a:p>
            <a:pPr lvl="0"/>
            <a:r>
              <a:rPr lang="el-GR" dirty="0">
                <a:latin typeface="Comic Sans MS" panose="030F0702030302020204" pitchFamily="66" charset="0"/>
              </a:rPr>
              <a:t>Το πρόβλημά μου είναι ότι θέλω να αλλάξω την πόλη μου, να την γεμίσω χρώματα.</a:t>
            </a:r>
          </a:p>
          <a:p>
            <a:pPr lvl="0"/>
            <a:r>
              <a:rPr lang="el-GR" dirty="0">
                <a:latin typeface="Comic Sans MS" panose="030F0702030302020204" pitchFamily="66" charset="0"/>
              </a:rPr>
              <a:t> Να είναι γκρι μόνο οι ελέφαντες </a:t>
            </a:r>
          </a:p>
          <a:p>
            <a:pPr lvl="0"/>
            <a:r>
              <a:rPr lang="el-GR" dirty="0">
                <a:latin typeface="Comic Sans MS" panose="030F0702030302020204" pitchFamily="66" charset="0"/>
              </a:rPr>
              <a:t>    και οι ιπποπόταμοι και όχι ο </a:t>
            </a:r>
          </a:p>
          <a:p>
            <a:pPr lvl="0"/>
            <a:r>
              <a:rPr lang="el-GR" dirty="0">
                <a:latin typeface="Comic Sans MS" panose="030F0702030302020204" pitchFamily="66" charset="0"/>
              </a:rPr>
              <a:t>αέρα που αναπνέω. Έχω δοκιμάσει τα πάντα και δε γίνεται τίποτα.</a:t>
            </a:r>
          </a:p>
        </p:txBody>
      </p:sp>
      <p:sp>
        <p:nvSpPr>
          <p:cNvPr id="14" name="Φυσαλίδα ομιλίας: Έλλειψη 13">
            <a:extLst>
              <a:ext uri="{FF2B5EF4-FFF2-40B4-BE49-F238E27FC236}">
                <a16:creationId xmlns:a16="http://schemas.microsoft.com/office/drawing/2014/main" id="{DF11547E-DCFA-4221-A20F-3E4A49C46A78}"/>
              </a:ext>
            </a:extLst>
          </p:cNvPr>
          <p:cNvSpPr/>
          <p:nvPr/>
        </p:nvSpPr>
        <p:spPr>
          <a:xfrm>
            <a:off x="7477910" y="2630698"/>
            <a:ext cx="3789758" cy="1990193"/>
          </a:xfrm>
          <a:prstGeom prst="wedgeEllipseCallout">
            <a:avLst>
              <a:gd name="adj1" fmla="val -56128"/>
              <a:gd name="adj2" fmla="val 5046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5" name="TextBox 14">
            <a:extLst>
              <a:ext uri="{FF2B5EF4-FFF2-40B4-BE49-F238E27FC236}">
                <a16:creationId xmlns:a16="http://schemas.microsoft.com/office/drawing/2014/main" id="{1AF2959D-79B4-4892-B315-808D23946C67}"/>
              </a:ext>
            </a:extLst>
          </p:cNvPr>
          <p:cNvSpPr txBox="1"/>
          <p:nvPr/>
        </p:nvSpPr>
        <p:spPr>
          <a:xfrm>
            <a:off x="7852322" y="2953650"/>
            <a:ext cx="3553097" cy="1754326"/>
          </a:xfrm>
          <a:prstGeom prst="rect">
            <a:avLst/>
          </a:prstGeom>
          <a:noFill/>
        </p:spPr>
        <p:txBody>
          <a:bodyPr wrap="square" rtlCol="0">
            <a:spAutoFit/>
          </a:bodyPr>
          <a:lstStyle/>
          <a:p>
            <a:pPr lvl="0"/>
            <a:r>
              <a:rPr lang="el-GR" dirty="0">
                <a:latin typeface="Comic Sans MS" panose="030F0702030302020204" pitchFamily="66" charset="0"/>
              </a:rPr>
              <a:t>Γλυκιά μου Μελίνα μην απογοητεύεσαι. Θα σε βοηθήσω εγώ!</a:t>
            </a:r>
            <a:r>
              <a:rPr lang="el-GR" dirty="0"/>
              <a:t> </a:t>
            </a:r>
            <a:r>
              <a:rPr lang="el-GR" dirty="0">
                <a:latin typeface="Comic Sans MS" panose="030F0702030302020204" pitchFamily="66" charset="0"/>
              </a:rPr>
              <a:t>Είναι απλό. Άκουσέ με προσεχτικά. Ας αρχίσουμε από την αυλή σου.</a:t>
            </a:r>
          </a:p>
          <a:p>
            <a:pPr lvl="0"/>
            <a:endParaRPr lang="el-GR" dirty="0">
              <a:latin typeface="Comic Sans MS" panose="030F0702030302020204" pitchFamily="66" charset="0"/>
            </a:endParaRPr>
          </a:p>
        </p:txBody>
      </p:sp>
      <p:pic>
        <p:nvPicPr>
          <p:cNvPr id="5" name="Εικόνα 4">
            <a:extLst>
              <a:ext uri="{FF2B5EF4-FFF2-40B4-BE49-F238E27FC236}">
                <a16:creationId xmlns:a16="http://schemas.microsoft.com/office/drawing/2014/main" id="{B6C25F9B-199B-40AD-891C-65139E7ED4C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3478" y="733004"/>
            <a:ext cx="1212457" cy="826795"/>
          </a:xfrm>
          <a:prstGeom prst="rect">
            <a:avLst/>
          </a:prstGeom>
        </p:spPr>
      </p:pic>
      <p:pic>
        <p:nvPicPr>
          <p:cNvPr id="7" name="Εικόνα 6">
            <a:extLst>
              <a:ext uri="{FF2B5EF4-FFF2-40B4-BE49-F238E27FC236}">
                <a16:creationId xmlns:a16="http://schemas.microsoft.com/office/drawing/2014/main" id="{9496F160-F6F7-4F23-91E8-C2CEF1B3CD1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69867" y="626889"/>
            <a:ext cx="1242705" cy="1315634"/>
          </a:xfrm>
          <a:prstGeom prst="rect">
            <a:avLst/>
          </a:prstGeom>
        </p:spPr>
      </p:pic>
    </p:spTree>
    <p:extLst>
      <p:ext uri="{BB962C8B-B14F-4D97-AF65-F5344CB8AC3E}">
        <p14:creationId xmlns:p14="http://schemas.microsoft.com/office/powerpoint/2010/main" val="1015962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Πάπυρος: Κατακόρυφος 1">
            <a:extLst>
              <a:ext uri="{FF2B5EF4-FFF2-40B4-BE49-F238E27FC236}">
                <a16:creationId xmlns:a16="http://schemas.microsoft.com/office/drawing/2014/main" id="{E4C45ECA-0B1F-49DF-B270-A1A26F78EF3E}"/>
              </a:ext>
            </a:extLst>
          </p:cNvPr>
          <p:cNvSpPr/>
          <p:nvPr/>
        </p:nvSpPr>
        <p:spPr>
          <a:xfrm>
            <a:off x="38577" y="1663336"/>
            <a:ext cx="4484311" cy="5014511"/>
          </a:xfrm>
          <a:prstGeom prst="verticalScroll">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pic>
        <p:nvPicPr>
          <p:cNvPr id="3" name="Εικόνα 2">
            <a:extLst>
              <a:ext uri="{FF2B5EF4-FFF2-40B4-BE49-F238E27FC236}">
                <a16:creationId xmlns:a16="http://schemas.microsoft.com/office/drawing/2014/main" id="{0C661803-581C-480F-9868-0EF5248C7B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7902" y="75649"/>
            <a:ext cx="7609335" cy="4914362"/>
          </a:xfrm>
          <a:prstGeom prst="rect">
            <a:avLst/>
          </a:prstGeom>
        </p:spPr>
      </p:pic>
      <p:sp>
        <p:nvSpPr>
          <p:cNvPr id="4" name="Ορθογώνιο 3">
            <a:extLst>
              <a:ext uri="{FF2B5EF4-FFF2-40B4-BE49-F238E27FC236}">
                <a16:creationId xmlns:a16="http://schemas.microsoft.com/office/drawing/2014/main" id="{BE47B467-122C-420D-BC99-3A92D1D79485}"/>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l-GR"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4" name="Φυσαλίδα ομιλίας: Έλλειψη 13">
            <a:extLst>
              <a:ext uri="{FF2B5EF4-FFF2-40B4-BE49-F238E27FC236}">
                <a16:creationId xmlns:a16="http://schemas.microsoft.com/office/drawing/2014/main" id="{DF11547E-DCFA-4221-A20F-3E4A49C46A78}"/>
              </a:ext>
            </a:extLst>
          </p:cNvPr>
          <p:cNvSpPr/>
          <p:nvPr/>
        </p:nvSpPr>
        <p:spPr>
          <a:xfrm>
            <a:off x="4753338" y="5633527"/>
            <a:ext cx="5094513" cy="1044320"/>
          </a:xfrm>
          <a:prstGeom prst="wedgeEllipseCallout">
            <a:avLst>
              <a:gd name="adj1" fmla="val 67291"/>
              <a:gd name="adj2" fmla="val -112141"/>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pic>
        <p:nvPicPr>
          <p:cNvPr id="11" name="Εικόνα 10">
            <a:extLst>
              <a:ext uri="{FF2B5EF4-FFF2-40B4-BE49-F238E27FC236}">
                <a16:creationId xmlns:a16="http://schemas.microsoft.com/office/drawing/2014/main" id="{7CBC0F91-DB01-4D74-918F-08F3F34228E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454331" y="45989"/>
            <a:ext cx="1889103" cy="1775220"/>
          </a:xfrm>
          <a:prstGeom prst="rect">
            <a:avLst/>
          </a:prstGeom>
        </p:spPr>
      </p:pic>
      <p:sp>
        <p:nvSpPr>
          <p:cNvPr id="15" name="TextBox 14">
            <a:extLst>
              <a:ext uri="{FF2B5EF4-FFF2-40B4-BE49-F238E27FC236}">
                <a16:creationId xmlns:a16="http://schemas.microsoft.com/office/drawing/2014/main" id="{1AF2959D-79B4-4892-B315-808D23946C67}"/>
              </a:ext>
            </a:extLst>
          </p:cNvPr>
          <p:cNvSpPr txBox="1"/>
          <p:nvPr/>
        </p:nvSpPr>
        <p:spPr>
          <a:xfrm>
            <a:off x="580398" y="2153532"/>
            <a:ext cx="3553097" cy="4524315"/>
          </a:xfrm>
          <a:prstGeom prst="rect">
            <a:avLst/>
          </a:prstGeom>
          <a:noFill/>
        </p:spPr>
        <p:txBody>
          <a:bodyPr wrap="square" rtlCol="0">
            <a:spAutoFit/>
          </a:bodyPr>
          <a:lstStyle/>
          <a:p>
            <a:r>
              <a:rPr lang="el-GR" sz="1600" dirty="0">
                <a:latin typeface="Comic Sans MS" panose="030F0702030302020204" pitchFamily="66" charset="0"/>
              </a:rPr>
              <a:t>Μπορείς να φυτέψεις λουλούδια που τα έχω κι εγώ ανάγκη ,έτσι θα βοηθήσεις κι εμένα. Φύτεψε δέντρα που μας δίνουν οξυγόνο και καθαρίζουν τον αέρα που αναπνέουμε. Φτιάξε ένα μικρό λαχανόκηπο, καλλιέργησε εποχιακά λαχανικά γιατί κάνουν καλό στη διατροφή σου.</a:t>
            </a:r>
          </a:p>
          <a:p>
            <a:r>
              <a:rPr lang="el-GR" sz="1600" dirty="0">
                <a:latin typeface="Comic Sans MS" panose="030F0702030302020204" pitchFamily="66" charset="0"/>
              </a:rPr>
              <a:t>Εδώ στην άκρη θα βάλεις έναν ωραιότατο μπλε κάδο ανακύκλωσης ,γιατί τα σκουπίδια σου πρέπει να τα ανακυκλώνεις, θα σου δώσω και μια </a:t>
            </a:r>
            <a:r>
              <a:rPr lang="el-GR" sz="1600" dirty="0">
                <a:latin typeface="Comic Sans MS" panose="030F0702030302020204" pitchFamily="66" charset="0"/>
                <a:hlinkClick r:id="rId5" action="ppaction://hlinksldjump"/>
              </a:rPr>
              <a:t>αφίσα με πληροφορίες για να μάθεις να ανακυκλώνεις σωστά.</a:t>
            </a:r>
            <a:endParaRPr lang="el-GR" sz="1600" dirty="0">
              <a:latin typeface="Comic Sans MS" panose="030F0702030302020204" pitchFamily="66" charset="0"/>
            </a:endParaRPr>
          </a:p>
          <a:p>
            <a:r>
              <a:rPr lang="el-GR" sz="1600" dirty="0">
                <a:latin typeface="Comic Sans MS" panose="030F0702030302020204" pitchFamily="66" charset="0"/>
              </a:rPr>
              <a:t>Είδες πόσο γρήγορα άλλαξε η αυλή σου και πόσα υπέροχα χρώματα έχει τώρα;</a:t>
            </a:r>
          </a:p>
        </p:txBody>
      </p:sp>
      <p:sp>
        <p:nvSpPr>
          <p:cNvPr id="13" name="TextBox 12">
            <a:extLst>
              <a:ext uri="{FF2B5EF4-FFF2-40B4-BE49-F238E27FC236}">
                <a16:creationId xmlns:a16="http://schemas.microsoft.com/office/drawing/2014/main" id="{1A0117A7-F605-4027-94C4-A90EAED653C1}"/>
              </a:ext>
            </a:extLst>
          </p:cNvPr>
          <p:cNvSpPr txBox="1"/>
          <p:nvPr/>
        </p:nvSpPr>
        <p:spPr>
          <a:xfrm>
            <a:off x="5260545" y="5832521"/>
            <a:ext cx="4793836" cy="646331"/>
          </a:xfrm>
          <a:prstGeom prst="rect">
            <a:avLst/>
          </a:prstGeom>
          <a:noFill/>
        </p:spPr>
        <p:txBody>
          <a:bodyPr wrap="square" rtlCol="0">
            <a:spAutoFit/>
          </a:bodyPr>
          <a:lstStyle/>
          <a:p>
            <a:pPr lvl="0"/>
            <a:r>
              <a:rPr lang="el-GR" dirty="0">
                <a:latin typeface="Comic Sans MS" panose="030F0702030302020204" pitchFamily="66" charset="0"/>
              </a:rPr>
              <a:t>Αυτή είναι η αυλή μου; Μου φαίνεται απίστευτο! Είπε η Μελίνα ενθουσιασμένη.</a:t>
            </a:r>
          </a:p>
        </p:txBody>
      </p:sp>
      <p:sp>
        <p:nvSpPr>
          <p:cNvPr id="10" name="Κουμπί ενέργειας: Κενό 9">
            <a:hlinkClick r:id="" action="ppaction://noaction" highlightClick="1"/>
            <a:extLst>
              <a:ext uri="{FF2B5EF4-FFF2-40B4-BE49-F238E27FC236}">
                <a16:creationId xmlns:a16="http://schemas.microsoft.com/office/drawing/2014/main" id="{1B91DD96-4C21-4D09-8434-FA5E94EF3919}"/>
              </a:ext>
            </a:extLst>
          </p:cNvPr>
          <p:cNvSpPr/>
          <p:nvPr/>
        </p:nvSpPr>
        <p:spPr>
          <a:xfrm>
            <a:off x="4484417" y="5091506"/>
            <a:ext cx="980211" cy="646331"/>
          </a:xfrm>
          <a:prstGeom prst="actionButtonBlank">
            <a:avLst/>
          </a:prstGeom>
          <a:scene3d>
            <a:camera prst="obliqueBottomRight"/>
            <a:lightRig rig="threePt" dir="t"/>
          </a:scene3d>
          <a:sp3d>
            <a:bevelT w="114300" prst="artDeco"/>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dirty="0"/>
              <a:t>Κάνε κλικ</a:t>
            </a:r>
          </a:p>
        </p:txBody>
      </p:sp>
      <p:pic>
        <p:nvPicPr>
          <p:cNvPr id="17" name="Εικόνα 16">
            <a:extLst>
              <a:ext uri="{FF2B5EF4-FFF2-40B4-BE49-F238E27FC236}">
                <a16:creationId xmlns:a16="http://schemas.microsoft.com/office/drawing/2014/main" id="{212F6361-BB78-42FA-9228-7F370A9DF0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22888" y="133063"/>
            <a:ext cx="7520437" cy="4856948"/>
          </a:xfrm>
          <a:prstGeom prst="rect">
            <a:avLst/>
          </a:prstGeom>
        </p:spPr>
      </p:pic>
      <p:pic>
        <p:nvPicPr>
          <p:cNvPr id="8" name="Εικόνα 7">
            <a:extLst>
              <a:ext uri="{FF2B5EF4-FFF2-40B4-BE49-F238E27FC236}">
                <a16:creationId xmlns:a16="http://schemas.microsoft.com/office/drawing/2014/main" id="{7DF8F058-EAF5-4DCE-BAD3-D1C43E55605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99888" y="2684968"/>
            <a:ext cx="1792112" cy="4097383"/>
          </a:xfrm>
          <a:prstGeom prst="rect">
            <a:avLst/>
          </a:prstGeom>
        </p:spPr>
      </p:pic>
    </p:spTree>
    <p:extLst>
      <p:ext uri="{BB962C8B-B14F-4D97-AF65-F5344CB8AC3E}">
        <p14:creationId xmlns:p14="http://schemas.microsoft.com/office/powerpoint/2010/main" val="94951508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7"/>
                                        </p:tgtEl>
                                        <p:attrNameLst>
                                          <p:attrName>style.visibility</p:attrName>
                                        </p:attrNameLst>
                                      </p:cBhvr>
                                      <p:to>
                                        <p:strVal val="hidden"/>
                                      </p:to>
                                    </p:set>
                                  </p:childTnLst>
                                </p:cTn>
                              </p:par>
                            </p:childTnLst>
                          </p:cTn>
                        </p:par>
                      </p:childTnLst>
                    </p:cTn>
                  </p:par>
                </p:childTnLst>
              </p:cTn>
              <p:nextCondLst>
                <p:cond evt="onClick" delay="0">
                  <p:tgtEl>
                    <p:spTgt spid="10"/>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D74C2F1C-D7EB-4C1B-A5DC-A8290DCD87D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86580" y="0"/>
            <a:ext cx="10618838" cy="6858000"/>
          </a:xfrm>
          <a:prstGeom prst="rect">
            <a:avLst/>
          </a:prstGeom>
        </p:spPr>
      </p:pic>
      <p:pic>
        <p:nvPicPr>
          <p:cNvPr id="4" name="Εικόνα 3">
            <a:extLst>
              <a:ext uri="{FF2B5EF4-FFF2-40B4-BE49-F238E27FC236}">
                <a16:creationId xmlns:a16="http://schemas.microsoft.com/office/drawing/2014/main" id="{F00C2C53-AA55-41D1-9A13-9C89FAEE02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5469612" y="3640183"/>
            <a:ext cx="1017522" cy="1803036"/>
          </a:xfrm>
          <a:prstGeom prst="rect">
            <a:avLst/>
          </a:prstGeom>
        </p:spPr>
      </p:pic>
      <p:sp>
        <p:nvSpPr>
          <p:cNvPr id="5" name="Φυσαλίδα ομιλίας: Έλλειψη 4">
            <a:extLst>
              <a:ext uri="{FF2B5EF4-FFF2-40B4-BE49-F238E27FC236}">
                <a16:creationId xmlns:a16="http://schemas.microsoft.com/office/drawing/2014/main" id="{D420207A-D02F-4B3B-A3A4-A339665A8092}"/>
              </a:ext>
            </a:extLst>
          </p:cNvPr>
          <p:cNvSpPr/>
          <p:nvPr/>
        </p:nvSpPr>
        <p:spPr>
          <a:xfrm>
            <a:off x="2569343" y="1236366"/>
            <a:ext cx="2960914" cy="1280160"/>
          </a:xfrm>
          <a:prstGeom prst="wedgeEllipseCallout">
            <a:avLst>
              <a:gd name="adj1" fmla="val 58909"/>
              <a:gd name="adj2" fmla="val 14156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6" name="TextBox 5">
            <a:extLst>
              <a:ext uri="{FF2B5EF4-FFF2-40B4-BE49-F238E27FC236}">
                <a16:creationId xmlns:a16="http://schemas.microsoft.com/office/drawing/2014/main" id="{40540AD8-BF64-4BFF-806E-C48907784718}"/>
              </a:ext>
            </a:extLst>
          </p:cNvPr>
          <p:cNvSpPr txBox="1"/>
          <p:nvPr/>
        </p:nvSpPr>
        <p:spPr>
          <a:xfrm>
            <a:off x="2787686" y="1414781"/>
            <a:ext cx="2681926" cy="923330"/>
          </a:xfrm>
          <a:prstGeom prst="rect">
            <a:avLst/>
          </a:prstGeom>
          <a:noFill/>
        </p:spPr>
        <p:txBody>
          <a:bodyPr wrap="square" rtlCol="0">
            <a:spAutoFit/>
          </a:bodyPr>
          <a:lstStyle/>
          <a:p>
            <a:pPr lvl="0"/>
            <a:r>
              <a:rPr lang="el-GR" dirty="0"/>
              <a:t>Έλα, πέρασε στο σπίτι μου να σε κεράσω κάτι! Από εδώ είναι το σαλόνι μου.</a:t>
            </a:r>
          </a:p>
        </p:txBody>
      </p:sp>
      <p:sp>
        <p:nvSpPr>
          <p:cNvPr id="7" name="Φυσαλίδα ομιλίας: Έλλειψη 6">
            <a:extLst>
              <a:ext uri="{FF2B5EF4-FFF2-40B4-BE49-F238E27FC236}">
                <a16:creationId xmlns:a16="http://schemas.microsoft.com/office/drawing/2014/main" id="{859A1E6A-5FA2-4ADA-9837-2F842A6F73E4}"/>
              </a:ext>
            </a:extLst>
          </p:cNvPr>
          <p:cNvSpPr/>
          <p:nvPr/>
        </p:nvSpPr>
        <p:spPr>
          <a:xfrm>
            <a:off x="7846818" y="2751909"/>
            <a:ext cx="2198916" cy="1035958"/>
          </a:xfrm>
          <a:prstGeom prst="wedgeEllipseCallout">
            <a:avLst>
              <a:gd name="adj1" fmla="val -75882"/>
              <a:gd name="adj2" fmla="val 66704"/>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8" name="TextBox 7">
            <a:extLst>
              <a:ext uri="{FF2B5EF4-FFF2-40B4-BE49-F238E27FC236}">
                <a16:creationId xmlns:a16="http://schemas.microsoft.com/office/drawing/2014/main" id="{80781BA1-A258-4E57-A947-7CB3B3BFCAAA}"/>
              </a:ext>
            </a:extLst>
          </p:cNvPr>
          <p:cNvSpPr txBox="1"/>
          <p:nvPr/>
        </p:nvSpPr>
        <p:spPr>
          <a:xfrm>
            <a:off x="8055428" y="2946722"/>
            <a:ext cx="1907177" cy="646331"/>
          </a:xfrm>
          <a:prstGeom prst="rect">
            <a:avLst/>
          </a:prstGeom>
          <a:noFill/>
        </p:spPr>
        <p:txBody>
          <a:bodyPr wrap="square" rtlCol="0">
            <a:spAutoFit/>
          </a:bodyPr>
          <a:lstStyle/>
          <a:p>
            <a:pPr lvl="0"/>
            <a:r>
              <a:rPr lang="el-GR" dirty="0"/>
              <a:t>Πολύ ευχαρίστως! Ας μπούμε μέσα!</a:t>
            </a:r>
          </a:p>
        </p:txBody>
      </p:sp>
      <p:pic>
        <p:nvPicPr>
          <p:cNvPr id="10" name="Εικόνα 9">
            <a:extLst>
              <a:ext uri="{FF2B5EF4-FFF2-40B4-BE49-F238E27FC236}">
                <a16:creationId xmlns:a16="http://schemas.microsoft.com/office/drawing/2014/main" id="{40596488-E254-4BB2-A8E1-D2CD00B655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8215" y="3787867"/>
            <a:ext cx="1017522" cy="1339523"/>
          </a:xfrm>
          <a:prstGeom prst="rect">
            <a:avLst/>
          </a:prstGeom>
        </p:spPr>
      </p:pic>
    </p:spTree>
    <p:extLst>
      <p:ext uri="{BB962C8B-B14F-4D97-AF65-F5344CB8AC3E}">
        <p14:creationId xmlns:p14="http://schemas.microsoft.com/office/powerpoint/2010/main" val="2352192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BE2B9"/>
        </a:solidFill>
        <a:effectLst/>
      </p:bgPr>
    </p:bg>
    <p:spTree>
      <p:nvGrpSpPr>
        <p:cNvPr id="1" name=""/>
        <p:cNvGrpSpPr/>
        <p:nvPr/>
      </p:nvGrpSpPr>
      <p:grpSpPr>
        <a:xfrm>
          <a:off x="0" y="0"/>
          <a:ext cx="0" cy="0"/>
          <a:chOff x="0" y="0"/>
          <a:chExt cx="0" cy="0"/>
        </a:xfrm>
      </p:grpSpPr>
      <p:pic>
        <p:nvPicPr>
          <p:cNvPr id="3" name="Εικόνα 2">
            <a:extLst>
              <a:ext uri="{FF2B5EF4-FFF2-40B4-BE49-F238E27FC236}">
                <a16:creationId xmlns:a16="http://schemas.microsoft.com/office/drawing/2014/main" id="{3B6A7E5A-55A4-4F04-BA29-5D0B7C667D6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886" y="28233"/>
            <a:ext cx="12225722" cy="6829767"/>
          </a:xfrm>
          <a:prstGeom prst="rect">
            <a:avLst/>
          </a:prstGeom>
        </p:spPr>
      </p:pic>
      <p:pic>
        <p:nvPicPr>
          <p:cNvPr id="29" name="Εικόνα 28">
            <a:extLst>
              <a:ext uri="{FF2B5EF4-FFF2-40B4-BE49-F238E27FC236}">
                <a16:creationId xmlns:a16="http://schemas.microsoft.com/office/drawing/2014/main" id="{486A8868-ADF9-43B8-80D8-46EB48875DD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886" y="28812"/>
            <a:ext cx="12170227" cy="6772142"/>
          </a:xfrm>
          <a:prstGeom prst="rect">
            <a:avLst/>
          </a:prstGeom>
        </p:spPr>
      </p:pic>
      <p:sp>
        <p:nvSpPr>
          <p:cNvPr id="15" name="Κουμπί ενέργειας: Κενό 14">
            <a:hlinkClick r:id="" action="ppaction://noaction" highlightClick="1"/>
            <a:extLst>
              <a:ext uri="{FF2B5EF4-FFF2-40B4-BE49-F238E27FC236}">
                <a16:creationId xmlns:a16="http://schemas.microsoft.com/office/drawing/2014/main" id="{820B0A6E-F9C3-4CCB-B36E-52739BB043B9}"/>
              </a:ext>
            </a:extLst>
          </p:cNvPr>
          <p:cNvSpPr/>
          <p:nvPr/>
        </p:nvSpPr>
        <p:spPr>
          <a:xfrm>
            <a:off x="9499270" y="1053324"/>
            <a:ext cx="374073" cy="280553"/>
          </a:xfrm>
          <a:prstGeom prst="actionButtonBlank">
            <a:avLst/>
          </a:prstGeom>
          <a:solidFill>
            <a:srgbClr val="FF0000"/>
          </a:solidFill>
          <a:scene3d>
            <a:camera prst="orthographicFront"/>
            <a:lightRig rig="threePt" dir="t"/>
          </a:scene3d>
          <a:sp3d>
            <a:bevelT w="114300" prst="artDeco"/>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2" name="Κουμπί ενέργειας: Κενό 1">
            <a:hlinkClick r:id="rId5" action="ppaction://hlinksldjump" highlightClick="1"/>
            <a:extLst>
              <a:ext uri="{FF2B5EF4-FFF2-40B4-BE49-F238E27FC236}">
                <a16:creationId xmlns:a16="http://schemas.microsoft.com/office/drawing/2014/main" id="{9752EDE0-C39F-410D-8A2E-D2883015E123}"/>
              </a:ext>
            </a:extLst>
          </p:cNvPr>
          <p:cNvSpPr/>
          <p:nvPr/>
        </p:nvSpPr>
        <p:spPr>
          <a:xfrm>
            <a:off x="8109527" y="6047508"/>
            <a:ext cx="1763816" cy="367145"/>
          </a:xfrm>
          <a:prstGeom prst="actionButtonBlank">
            <a:avLst/>
          </a:prstGeom>
          <a:solidFill>
            <a:srgbClr val="54C3FE">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84244441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9"/>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LMS_API_VERSION" val="SCORM 1.2"/>
  <p:tag name="ISPRING_ULTRA_SCORM_COURSE_ID" val="FC028EC3-74C2-4FA5-8718-E1086FBD1173"/>
  <p:tag name="ISPRING_CMI5_LAUNCH_METHOD" val="any window"/>
  <p:tag name="ISPRING_SCORM_ENDPOINT" val="&lt;endpoint&gt;&lt;enable&gt;0&lt;/enable&gt;&lt;lrs&gt;http://&lt;/lrs&gt;&lt;auth&gt;0&lt;/auth&gt;&lt;login&gt;&lt;/login&gt;&lt;password&gt;&lt;/password&gt;&lt;key&gt;&lt;/key&gt;&lt;name&gt;&lt;/name&gt;&lt;email&gt;&lt;/email&gt;&lt;/endpoint&gt;&#10;"/>
  <p:tag name="ISPRING_SCORM_RATE_SLIDES" val="1"/>
  <p:tag name="ISPRINGCLOUDFOLDERID" val="1"/>
  <p:tag name="ISPRINGONLINEFOLDERID" val="1"/>
  <p:tag name="ISPRING_OUTPUT_FOLDER" val="[[&quot;\uFFFD,\uFFFD.{1A74411E-C80D-4B66-BC14-B71A2CAA6111}&quot;,&quot;C:\\Users\\petronella\\Desktop\\σχ,ετος 2019-2020\\πρωτες μερες στο νηπιαγωγειο\\beebot&quot;]]"/>
  <p:tag name="ISPRING_PUBLISH_SETTINGS" val="{&quot;commonSettings&quot;:{&quot;webSettings&quot;:{&quot;useMobileViewer&quot;:&quot;T_FALSE&quot;},&quot;lmsSettings&quot;:{&quot;useMobileViewer&quot;:&quot;T_FALSE&quot;},&quot;cloudSettings&quot;:{&quot;useMobileViewer&quot;:&quot;T_FALSE&quot;},&quot;ispringLmsSettings&quot;:{&quot;useMobileViewer&quot;:&quot;T_FALSE&quot;},&quot;playerId&quot;:&quot;free&quot;},&quot;advancedSettings&quot;:{&quot;enableTextAllocation&quot;:&quot;T_TRUE&quot;,&quot;viewingFromLocalDrive&quot;:&quot;T_TRUE&quot;,&quot;contentScale&quot;:75,&quot;contentScaleMode&quot;:&quot;SCALE&quot;},&quot;compressionSettings&quot;:{&quot;imageSettings&quot;:{&quot;jpegQuality&quot;:70,&quot;optimizeImageForResolution&quot;:&quot;T_FALSE&quot;},&quot;audioQuality&quot;:70,&quot;videoQuality&quot;:65},&quot;protectionSettings&quot;:{&quot;watermarkEnabled&quot;:&quot;T_FALSE&quot;,&quot;watermarkPosition&quot;:&quot;MIDDLE_CENTER&quot;,&quot;openWatermarkUrl&quot;:&quot;T_FALSE&quot;,&quot;openWatermarkWebPageInNewWindow&quot;:&quot;T_FALSE&quot;,&quot;displayAfterEnabled&quot;:&quot;T_FALSE&quot;,&quot;displayUntilEnabled&quot;:&quot;T_FALSE&quot;,&quot;domainRestrictionEnabled&quot;:&quot;T_FALSE&quot;,&quot;enablePassword&quot;:&quot;T_FALSE&quot;},&quot;videoSettings&quot;:{&quot;videoCompressionSettings&quot;:{&quot;audioQuality&quot;:70,&quot;videoQuality&quot;:75},&quot;secondsOnEachSlide&quot;:5,&quot;hostingSettings&quot;:{}},&quot;ispringOnlineSettings&quot;:{&quot;onlineDestinationFolderId&quot;:&quot;1&quot;},&quot;cloudSettings&quot;:{&quot;onlineDestinationFolderId&quot;:&quot;1&quot;},&quot;wordSettings&quot;:{&quot;printCopies&quot;:1}}"/>
  <p:tag name="ISPRING_SCORM_RATE_QUIZZES" val="0"/>
  <p:tag name="ISPRING_SCORM_PASSING_SCORE" val="100.000000"/>
  <p:tag name="ISPRING_PRESENTATION_TITLE" val="Μια μέλισσα στο σπίτι της Μελίνας.docx"/>
  <p:tag name="ISPRING_FIRST_PUBLISH" val="1"/>
</p:tagLst>
</file>

<file path=ppt/theme/theme1.xml><?xml version="1.0" encoding="utf-8"?>
<a:theme xmlns:a="http://schemas.openxmlformats.org/drawingml/2006/main" name="Θέμα του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Θέμα του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7932</TotalTime>
  <Words>900</Words>
  <Application>Microsoft Office PowerPoint</Application>
  <PresentationFormat>Ευρεία οθόνη</PresentationFormat>
  <Paragraphs>81</Paragraphs>
  <Slides>20</Slides>
  <Notes>20</Notes>
  <HiddenSlides>0</HiddenSlides>
  <MMClips>1</MMClips>
  <ScaleCrop>false</ScaleCrop>
  <HeadingPairs>
    <vt:vector size="8" baseType="variant">
      <vt:variant>
        <vt:lpstr>Γραμματοσειρές που χρησιμοποιούνται</vt:lpstr>
      </vt:variant>
      <vt:variant>
        <vt:i4>4</vt:i4>
      </vt:variant>
      <vt:variant>
        <vt:lpstr>Θέμα</vt:lpstr>
      </vt:variant>
      <vt:variant>
        <vt:i4>1</vt:i4>
      </vt:variant>
      <vt:variant>
        <vt:lpstr>Ενσωματωμένοι διακομιστές OLE</vt:lpstr>
      </vt:variant>
      <vt:variant>
        <vt:i4>1</vt:i4>
      </vt:variant>
      <vt:variant>
        <vt:lpstr>Τίτλοι διαφανειών</vt:lpstr>
      </vt:variant>
      <vt:variant>
        <vt:i4>20</vt:i4>
      </vt:variant>
    </vt:vector>
  </HeadingPairs>
  <TitlesOfParts>
    <vt:vector size="26" baseType="lpstr">
      <vt:lpstr>Arial</vt:lpstr>
      <vt:lpstr>Calibri</vt:lpstr>
      <vt:lpstr>Calibri Light</vt:lpstr>
      <vt:lpstr>Comic Sans MS</vt:lpstr>
      <vt:lpstr>Θέμα του Office</vt:lpstr>
      <vt:lpstr>Presentation</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Μια μέλισσα στο σπίτι της Μελίνας.docx</dc:title>
  <dc:creator>petronella gkirtzimani</dc:creator>
  <cp:lastModifiedBy>petronella gkirtzimani</cp:lastModifiedBy>
  <cp:revision>169</cp:revision>
  <dcterms:created xsi:type="dcterms:W3CDTF">2019-08-13T13:36:08Z</dcterms:created>
  <dcterms:modified xsi:type="dcterms:W3CDTF">2019-08-24T12:43:16Z</dcterms:modified>
</cp:coreProperties>
</file>

<file path=docProps/thumbnail.jpeg>
</file>